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60" r:id="rId2"/>
    <p:sldId id="293" r:id="rId3"/>
    <p:sldId id="277" r:id="rId4"/>
    <p:sldId id="296" r:id="rId5"/>
    <p:sldId id="285" r:id="rId6"/>
    <p:sldId id="288" r:id="rId7"/>
    <p:sldId id="284" r:id="rId8"/>
    <p:sldId id="292" r:id="rId9"/>
    <p:sldId id="287" r:id="rId10"/>
    <p:sldId id="283" r:id="rId11"/>
    <p:sldId id="289" r:id="rId12"/>
    <p:sldId id="280" r:id="rId13"/>
    <p:sldId id="282" r:id="rId14"/>
    <p:sldId id="281" r:id="rId15"/>
    <p:sldId id="294" r:id="rId16"/>
    <p:sldId id="295" r:id="rId17"/>
    <p:sldId id="276" r:id="rId18"/>
  </p:sldIdLst>
  <p:sldSz cx="9144000" cy="6858000" type="screen4x3"/>
  <p:notesSz cx="6858000" cy="9144000"/>
  <p:defaultText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79">
          <p15:clr>
            <a:srgbClr val="A4A3A4"/>
          </p15:clr>
        </p15:guide>
        <p15:guide id="4" orient="horz" pos="3681">
          <p15:clr>
            <a:srgbClr val="A4A3A4"/>
          </p15:clr>
        </p15:guide>
        <p15:guide id="5" orient="horz" pos="210" userDrawn="1">
          <p15:clr>
            <a:srgbClr val="A4A3A4"/>
          </p15:clr>
        </p15:guide>
        <p15:guide id="6" orient="horz" pos="3929" userDrawn="1">
          <p15:clr>
            <a:srgbClr val="A4A3A4"/>
          </p15:clr>
        </p15:guide>
        <p15:guide id="7" pos="285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mantha Charvy" initials="SC" lastIdx="1" clrIdx="0"/>
  <p:cmAuthor id="1" name="Laura X Ring" initials="LXR" lastIdx="3" clrIdx="1">
    <p:extLst>
      <p:ext uri="{19B8F6BF-5375-455C-9EA6-DF929625EA0E}">
        <p15:presenceInfo xmlns:p15="http://schemas.microsoft.com/office/powerpoint/2012/main" userId="S-1-5-21-2025429265-73586283-1417001333-2893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E9024"/>
    <a:srgbClr val="F9D9B5"/>
    <a:srgbClr val="F9D9BF"/>
    <a:srgbClr val="B9ACA5"/>
    <a:srgbClr val="F6A1A8"/>
    <a:srgbClr val="FFE39C"/>
    <a:srgbClr val="2240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52" autoAdjust="0"/>
    <p:restoredTop sz="96357" autoAdjust="0"/>
  </p:normalViewPr>
  <p:slideViewPr>
    <p:cSldViewPr snapToGrid="0" snapToObjects="1" showGuides="1">
      <p:cViewPr varScale="1">
        <p:scale>
          <a:sx n="73" d="100"/>
          <a:sy n="73" d="100"/>
        </p:scale>
        <p:origin x="1512" y="72"/>
      </p:cViewPr>
      <p:guideLst>
        <p:guide orient="horz" pos="479"/>
        <p:guide orient="horz" pos="3681"/>
        <p:guide orient="horz" pos="210"/>
        <p:guide orient="horz" pos="3929"/>
        <p:guide pos="2857"/>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snapToGrid="0" snapToObjects="1" showGuides="1">
      <p:cViewPr varScale="1">
        <p:scale>
          <a:sx n="73" d="100"/>
          <a:sy n="73" d="100"/>
        </p:scale>
        <p:origin x="-2179"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'[BDO LLP-09506178-Copy of NEW-CIQ.xlsm]FTSE All-Share-Daliy Price'!$C$638</c:f>
              <c:strCache>
                <c:ptCount val="1"/>
                <c:pt idx="0">
                  <c:v>Index</c:v>
                </c:pt>
              </c:strCache>
            </c:strRef>
          </c:tx>
          <c:spPr>
            <a:ln w="28575" cap="rnd">
              <a:solidFill>
                <a:srgbClr val="FF0000"/>
              </a:solidFill>
              <a:round/>
            </a:ln>
            <a:effectLst/>
          </c:spPr>
          <c:marker>
            <c:symbol val="none"/>
          </c:marker>
          <c:cat>
            <c:multiLvlStrRef>
              <c:f>'[BDO LLP-09506178-Copy of NEW-CIQ.xlsm]FTSE All-Share-Daliy Price'!$D$636:$DJN$637</c:f>
              <c:multiLvlStrCache>
                <c:ptCount val="2975"/>
                <c:lvl>
                  <c:pt idx="0">
                    <c:v> </c:v>
                  </c:pt>
                  <c:pt idx="1">
                    <c:v>   </c:v>
                  </c:pt>
                  <c:pt idx="2">
                    <c:v>   </c:v>
                  </c:pt>
                  <c:pt idx="3">
                    <c:v>   </c:v>
                  </c:pt>
                  <c:pt idx="4">
                    <c:v>   </c:v>
                  </c:pt>
                  <c:pt idx="5">
                    <c:v>   </c:v>
                  </c:pt>
                  <c:pt idx="6">
                    <c:v>   </c:v>
                  </c:pt>
                  <c:pt idx="7">
                    <c:v>   </c:v>
                  </c:pt>
                  <c:pt idx="8">
                    <c:v>   </c:v>
                  </c:pt>
                  <c:pt idx="9">
                    <c:v>   </c:v>
                  </c:pt>
                  <c:pt idx="10">
                    <c:v>   </c:v>
                  </c:pt>
                  <c:pt idx="11">
                    <c:v>   </c:v>
                  </c:pt>
                  <c:pt idx="12">
                    <c:v>   </c:v>
                  </c:pt>
                  <c:pt idx="13">
                    <c:v>   </c:v>
                  </c:pt>
                  <c:pt idx="14">
                    <c:v>   </c:v>
                  </c:pt>
                  <c:pt idx="15">
                    <c:v>   </c:v>
                  </c:pt>
                  <c:pt idx="16">
                    <c:v>   </c:v>
                  </c:pt>
                  <c:pt idx="17">
                    <c:v>   </c:v>
                  </c:pt>
                  <c:pt idx="18">
                    <c:v>   </c:v>
                  </c:pt>
                  <c:pt idx="19">
                    <c:v>   </c:v>
                  </c:pt>
                  <c:pt idx="20">
                    <c:v>   </c:v>
                  </c:pt>
                  <c:pt idx="21">
                    <c:v>   </c:v>
                  </c:pt>
                  <c:pt idx="22">
                    <c:v>   </c:v>
                  </c:pt>
                  <c:pt idx="23">
                    <c:v>   </c:v>
                  </c:pt>
                  <c:pt idx="24">
                    <c:v>   </c:v>
                  </c:pt>
                  <c:pt idx="25">
                    <c:v>   </c:v>
                  </c:pt>
                  <c:pt idx="26">
                    <c:v>   </c:v>
                  </c:pt>
                  <c:pt idx="27">
                    <c:v>   </c:v>
                  </c:pt>
                  <c:pt idx="28">
                    <c:v>   </c:v>
                  </c:pt>
                  <c:pt idx="29">
                    <c:v>   </c:v>
                  </c:pt>
                  <c:pt idx="30">
                    <c:v>   </c:v>
                  </c:pt>
                  <c:pt idx="31">
                    <c:v>   </c:v>
                  </c:pt>
                  <c:pt idx="32">
                    <c:v>   </c:v>
                  </c:pt>
                  <c:pt idx="33">
                    <c:v>   </c:v>
                  </c:pt>
                  <c:pt idx="34">
                    <c:v>   </c:v>
                  </c:pt>
                  <c:pt idx="35">
                    <c:v>   </c:v>
                  </c:pt>
                  <c:pt idx="36">
                    <c:v>   </c:v>
                  </c:pt>
                  <c:pt idx="37">
                    <c:v>   </c:v>
                  </c:pt>
                  <c:pt idx="38">
                    <c:v>   </c:v>
                  </c:pt>
                  <c:pt idx="39">
                    <c:v>   </c:v>
                  </c:pt>
                  <c:pt idx="40">
                    <c:v>   </c:v>
                  </c:pt>
                  <c:pt idx="41">
                    <c:v>   </c:v>
                  </c:pt>
                  <c:pt idx="42">
                    <c:v>   </c:v>
                  </c:pt>
                  <c:pt idx="43">
                    <c:v>   </c:v>
                  </c:pt>
                  <c:pt idx="44">
                    <c:v>   </c:v>
                  </c:pt>
                  <c:pt idx="45">
                    <c:v>   </c:v>
                  </c:pt>
                  <c:pt idx="46">
                    <c:v>   </c:v>
                  </c:pt>
                  <c:pt idx="47">
                    <c:v>   </c:v>
                  </c:pt>
                  <c:pt idx="48">
                    <c:v>   </c:v>
                  </c:pt>
                  <c:pt idx="49">
                    <c:v>   </c:v>
                  </c:pt>
                  <c:pt idx="50">
                    <c:v>   </c:v>
                  </c:pt>
                  <c:pt idx="51">
                    <c:v>   </c:v>
                  </c:pt>
                  <c:pt idx="52">
                    <c:v>   </c:v>
                  </c:pt>
                  <c:pt idx="53">
                    <c:v>   </c:v>
                  </c:pt>
                  <c:pt idx="54">
                    <c:v>   </c:v>
                  </c:pt>
                  <c:pt idx="55">
                    <c:v>   </c:v>
                  </c:pt>
                  <c:pt idx="56">
                    <c:v>   </c:v>
                  </c:pt>
                  <c:pt idx="57">
                    <c:v>   </c:v>
                  </c:pt>
                  <c:pt idx="58">
                    <c:v>   </c:v>
                  </c:pt>
                  <c:pt idx="59">
                    <c:v>   </c:v>
                  </c:pt>
                  <c:pt idx="60">
                    <c:v>   </c:v>
                  </c:pt>
                  <c:pt idx="61">
                    <c:v>   </c:v>
                  </c:pt>
                  <c:pt idx="62">
                    <c:v>   </c:v>
                  </c:pt>
                  <c:pt idx="63">
                    <c:v>   </c:v>
                  </c:pt>
                  <c:pt idx="64">
                    <c:v>   </c:v>
                  </c:pt>
                  <c:pt idx="65">
                    <c:v>   </c:v>
                  </c:pt>
                  <c:pt idx="66">
                    <c:v>   </c:v>
                  </c:pt>
                  <c:pt idx="67">
                    <c:v>   </c:v>
                  </c:pt>
                  <c:pt idx="68">
                    <c:v>   </c:v>
                  </c:pt>
                  <c:pt idx="69">
                    <c:v>   </c:v>
                  </c:pt>
                  <c:pt idx="70">
                    <c:v>   </c:v>
                  </c:pt>
                  <c:pt idx="71">
                    <c:v>   </c:v>
                  </c:pt>
                  <c:pt idx="72">
                    <c:v>   </c:v>
                  </c:pt>
                  <c:pt idx="73">
                    <c:v>   </c:v>
                  </c:pt>
                  <c:pt idx="74">
                    <c:v>   </c:v>
                  </c:pt>
                  <c:pt idx="75">
                    <c:v>   </c:v>
                  </c:pt>
                  <c:pt idx="76">
                    <c:v>   </c:v>
                  </c:pt>
                  <c:pt idx="77">
                    <c:v>   </c:v>
                  </c:pt>
                  <c:pt idx="78">
                    <c:v>   </c:v>
                  </c:pt>
                  <c:pt idx="79">
                    <c:v>   </c:v>
                  </c:pt>
                  <c:pt idx="80">
                    <c:v>   </c:v>
                  </c:pt>
                  <c:pt idx="81">
                    <c:v>   </c:v>
                  </c:pt>
                  <c:pt idx="82">
                    <c:v>   </c:v>
                  </c:pt>
                  <c:pt idx="83">
                    <c:v>   </c:v>
                  </c:pt>
                  <c:pt idx="84">
                    <c:v>   </c:v>
                  </c:pt>
                  <c:pt idx="85">
                    <c:v>   </c:v>
                  </c:pt>
                  <c:pt idx="86">
                    <c:v>   </c:v>
                  </c:pt>
                  <c:pt idx="87">
                    <c:v>   </c:v>
                  </c:pt>
                  <c:pt idx="88">
                    <c:v>   </c:v>
                  </c:pt>
                  <c:pt idx="89">
                    <c:v>   </c:v>
                  </c:pt>
                  <c:pt idx="90">
                    <c:v>   </c:v>
                  </c:pt>
                  <c:pt idx="91">
                    <c:v>   </c:v>
                  </c:pt>
                  <c:pt idx="92">
                    <c:v>   </c:v>
                  </c:pt>
                  <c:pt idx="93">
                    <c:v>   </c:v>
                  </c:pt>
                  <c:pt idx="94">
                    <c:v>   </c:v>
                  </c:pt>
                  <c:pt idx="95">
                    <c:v>   </c:v>
                  </c:pt>
                  <c:pt idx="96">
                    <c:v>   </c:v>
                  </c:pt>
                  <c:pt idx="97">
                    <c:v>   </c:v>
                  </c:pt>
                  <c:pt idx="98">
                    <c:v>   </c:v>
                  </c:pt>
                  <c:pt idx="99">
                    <c:v>   </c:v>
                  </c:pt>
                  <c:pt idx="100">
                    <c:v>   </c:v>
                  </c:pt>
                  <c:pt idx="101">
                    <c:v>   </c:v>
                  </c:pt>
                  <c:pt idx="102">
                    <c:v>   </c:v>
                  </c:pt>
                  <c:pt idx="103">
                    <c:v>   </c:v>
                  </c:pt>
                  <c:pt idx="104">
                    <c:v>   </c:v>
                  </c:pt>
                  <c:pt idx="105">
                    <c:v>   </c:v>
                  </c:pt>
                  <c:pt idx="106">
                    <c:v>   </c:v>
                  </c:pt>
                  <c:pt idx="107">
                    <c:v>   </c:v>
                  </c:pt>
                  <c:pt idx="108">
                    <c:v>   </c:v>
                  </c:pt>
                  <c:pt idx="109">
                    <c:v>   </c:v>
                  </c:pt>
                  <c:pt idx="110">
                    <c:v>   </c:v>
                  </c:pt>
                  <c:pt idx="111">
                    <c:v>   </c:v>
                  </c:pt>
                  <c:pt idx="112">
                    <c:v>   </c:v>
                  </c:pt>
                  <c:pt idx="113">
                    <c:v>   </c:v>
                  </c:pt>
                  <c:pt idx="114">
                    <c:v>   </c:v>
                  </c:pt>
                  <c:pt idx="115">
                    <c:v>   </c:v>
                  </c:pt>
                  <c:pt idx="116">
                    <c:v>   </c:v>
                  </c:pt>
                  <c:pt idx="117">
                    <c:v>   </c:v>
                  </c:pt>
                  <c:pt idx="118">
                    <c:v>   </c:v>
                  </c:pt>
                  <c:pt idx="119">
                    <c:v>   </c:v>
                  </c:pt>
                  <c:pt idx="120">
                    <c:v>   </c:v>
                  </c:pt>
                  <c:pt idx="121">
                    <c:v>   </c:v>
                  </c:pt>
                  <c:pt idx="122">
                    <c:v>   </c:v>
                  </c:pt>
                  <c:pt idx="123">
                    <c:v>   </c:v>
                  </c:pt>
                  <c:pt idx="124">
                    <c:v>   </c:v>
                  </c:pt>
                  <c:pt idx="125">
                    <c:v>   </c:v>
                  </c:pt>
                  <c:pt idx="126">
                    <c:v>   </c:v>
                  </c:pt>
                  <c:pt idx="127">
                    <c:v>   </c:v>
                  </c:pt>
                  <c:pt idx="128">
                    <c:v>   </c:v>
                  </c:pt>
                  <c:pt idx="129">
                    <c:v>   </c:v>
                  </c:pt>
                  <c:pt idx="130">
                    <c:v>   </c:v>
                  </c:pt>
                  <c:pt idx="131">
                    <c:v>   </c:v>
                  </c:pt>
                  <c:pt idx="132">
                    <c:v>   </c:v>
                  </c:pt>
                  <c:pt idx="133">
                    <c:v>   </c:v>
                  </c:pt>
                  <c:pt idx="134">
                    <c:v>   </c:v>
                  </c:pt>
                  <c:pt idx="135">
                    <c:v>   </c:v>
                  </c:pt>
                  <c:pt idx="136">
                    <c:v>   </c:v>
                  </c:pt>
                  <c:pt idx="137">
                    <c:v>   </c:v>
                  </c:pt>
                  <c:pt idx="138">
                    <c:v>   </c:v>
                  </c:pt>
                  <c:pt idx="139">
                    <c:v>   </c:v>
                  </c:pt>
                  <c:pt idx="140">
                    <c:v>   </c:v>
                  </c:pt>
                  <c:pt idx="141">
                    <c:v>   </c:v>
                  </c:pt>
                  <c:pt idx="142">
                    <c:v>   </c:v>
                  </c:pt>
                  <c:pt idx="143">
                    <c:v>   </c:v>
                  </c:pt>
                  <c:pt idx="144">
                    <c:v>   </c:v>
                  </c:pt>
                  <c:pt idx="145">
                    <c:v>   </c:v>
                  </c:pt>
                  <c:pt idx="146">
                    <c:v>   </c:v>
                  </c:pt>
                  <c:pt idx="147">
                    <c:v>   </c:v>
                  </c:pt>
                  <c:pt idx="148">
                    <c:v>   </c:v>
                  </c:pt>
                  <c:pt idx="149">
                    <c:v>   </c:v>
                  </c:pt>
                  <c:pt idx="150">
                    <c:v>   </c:v>
                  </c:pt>
                  <c:pt idx="151">
                    <c:v>   </c:v>
                  </c:pt>
                  <c:pt idx="152">
                    <c:v>   </c:v>
                  </c:pt>
                  <c:pt idx="153">
                    <c:v>   </c:v>
                  </c:pt>
                  <c:pt idx="154">
                    <c:v>   </c:v>
                  </c:pt>
                  <c:pt idx="155">
                    <c:v>   </c:v>
                  </c:pt>
                  <c:pt idx="156">
                    <c:v>   </c:v>
                  </c:pt>
                  <c:pt idx="157">
                    <c:v>   </c:v>
                  </c:pt>
                  <c:pt idx="158">
                    <c:v>   </c:v>
                  </c:pt>
                  <c:pt idx="159">
                    <c:v>   </c:v>
                  </c:pt>
                  <c:pt idx="160">
                    <c:v>   </c:v>
                  </c:pt>
                  <c:pt idx="161">
                    <c:v>   </c:v>
                  </c:pt>
                  <c:pt idx="162">
                    <c:v>   </c:v>
                  </c:pt>
                  <c:pt idx="163">
                    <c:v>   </c:v>
                  </c:pt>
                  <c:pt idx="164">
                    <c:v>   </c:v>
                  </c:pt>
                  <c:pt idx="165">
                    <c:v>   </c:v>
                  </c:pt>
                  <c:pt idx="166">
                    <c:v>   </c:v>
                  </c:pt>
                  <c:pt idx="167">
                    <c:v>   </c:v>
                  </c:pt>
                  <c:pt idx="168">
                    <c:v>   </c:v>
                  </c:pt>
                  <c:pt idx="169">
                    <c:v>   </c:v>
                  </c:pt>
                  <c:pt idx="170">
                    <c:v>   </c:v>
                  </c:pt>
                  <c:pt idx="171">
                    <c:v>   </c:v>
                  </c:pt>
                  <c:pt idx="172">
                    <c:v>   </c:v>
                  </c:pt>
                  <c:pt idx="173">
                    <c:v>   </c:v>
                  </c:pt>
                  <c:pt idx="174">
                    <c:v>   </c:v>
                  </c:pt>
                  <c:pt idx="175">
                    <c:v>   </c:v>
                  </c:pt>
                  <c:pt idx="176">
                    <c:v>   </c:v>
                  </c:pt>
                  <c:pt idx="177">
                    <c:v>   </c:v>
                  </c:pt>
                  <c:pt idx="178">
                    <c:v>   </c:v>
                  </c:pt>
                  <c:pt idx="179">
                    <c:v>   </c:v>
                  </c:pt>
                  <c:pt idx="180">
                    <c:v>   </c:v>
                  </c:pt>
                  <c:pt idx="181">
                    <c:v>   </c:v>
                  </c:pt>
                  <c:pt idx="182">
                    <c:v>   </c:v>
                  </c:pt>
                  <c:pt idx="183">
                    <c:v>   </c:v>
                  </c:pt>
                  <c:pt idx="184">
                    <c:v>   </c:v>
                  </c:pt>
                  <c:pt idx="185">
                    <c:v>   </c:v>
                  </c:pt>
                  <c:pt idx="186">
                    <c:v>   </c:v>
                  </c:pt>
                  <c:pt idx="187">
                    <c:v>   </c:v>
                  </c:pt>
                  <c:pt idx="188">
                    <c:v>   </c:v>
                  </c:pt>
                  <c:pt idx="189">
                    <c:v>   </c:v>
                  </c:pt>
                  <c:pt idx="190">
                    <c:v>   </c:v>
                  </c:pt>
                  <c:pt idx="191">
                    <c:v>   </c:v>
                  </c:pt>
                  <c:pt idx="192">
                    <c:v>   </c:v>
                  </c:pt>
                  <c:pt idx="193">
                    <c:v>   </c:v>
                  </c:pt>
                  <c:pt idx="194">
                    <c:v>   </c:v>
                  </c:pt>
                  <c:pt idx="195">
                    <c:v>   </c:v>
                  </c:pt>
                  <c:pt idx="196">
                    <c:v>   </c:v>
                  </c:pt>
                  <c:pt idx="197">
                    <c:v>   </c:v>
                  </c:pt>
                  <c:pt idx="198">
                    <c:v>   </c:v>
                  </c:pt>
                  <c:pt idx="199">
                    <c:v>   </c:v>
                  </c:pt>
                  <c:pt idx="200">
                    <c:v>   </c:v>
                  </c:pt>
                  <c:pt idx="201">
                    <c:v>   </c:v>
                  </c:pt>
                  <c:pt idx="202">
                    <c:v>   </c:v>
                  </c:pt>
                  <c:pt idx="203">
                    <c:v>   </c:v>
                  </c:pt>
                  <c:pt idx="204">
                    <c:v>   </c:v>
                  </c:pt>
                  <c:pt idx="205">
                    <c:v>   </c:v>
                  </c:pt>
                  <c:pt idx="206">
                    <c:v>   </c:v>
                  </c:pt>
                  <c:pt idx="207">
                    <c:v>   </c:v>
                  </c:pt>
                  <c:pt idx="208">
                    <c:v>   </c:v>
                  </c:pt>
                  <c:pt idx="209">
                    <c:v>   </c:v>
                  </c:pt>
                  <c:pt idx="210">
                    <c:v>   </c:v>
                  </c:pt>
                  <c:pt idx="211">
                    <c:v>   </c:v>
                  </c:pt>
                  <c:pt idx="212">
                    <c:v>   </c:v>
                  </c:pt>
                  <c:pt idx="213">
                    <c:v>   </c:v>
                  </c:pt>
                  <c:pt idx="214">
                    <c:v>   </c:v>
                  </c:pt>
                  <c:pt idx="215">
                    <c:v>   </c:v>
                  </c:pt>
                  <c:pt idx="216">
                    <c:v>   </c:v>
                  </c:pt>
                  <c:pt idx="217">
                    <c:v>   </c:v>
                  </c:pt>
                  <c:pt idx="218">
                    <c:v>   </c:v>
                  </c:pt>
                  <c:pt idx="219">
                    <c:v>   </c:v>
                  </c:pt>
                  <c:pt idx="220">
                    <c:v>   </c:v>
                  </c:pt>
                  <c:pt idx="221">
                    <c:v>   </c:v>
                  </c:pt>
                  <c:pt idx="222">
                    <c:v>   </c:v>
                  </c:pt>
                  <c:pt idx="223">
                    <c:v>   </c:v>
                  </c:pt>
                  <c:pt idx="224">
                    <c:v>   </c:v>
                  </c:pt>
                  <c:pt idx="225">
                    <c:v>   </c:v>
                  </c:pt>
                  <c:pt idx="226">
                    <c:v>   </c:v>
                  </c:pt>
                  <c:pt idx="227">
                    <c:v>   </c:v>
                  </c:pt>
                  <c:pt idx="228">
                    <c:v>   </c:v>
                  </c:pt>
                  <c:pt idx="229">
                    <c:v>   </c:v>
                  </c:pt>
                  <c:pt idx="230">
                    <c:v>   </c:v>
                  </c:pt>
                  <c:pt idx="231">
                    <c:v>   </c:v>
                  </c:pt>
                  <c:pt idx="232">
                    <c:v>   </c:v>
                  </c:pt>
                  <c:pt idx="233">
                    <c:v>   </c:v>
                  </c:pt>
                  <c:pt idx="234">
                    <c:v>   </c:v>
                  </c:pt>
                  <c:pt idx="235">
                    <c:v>   </c:v>
                  </c:pt>
                  <c:pt idx="236">
                    <c:v>   </c:v>
                  </c:pt>
                  <c:pt idx="237">
                    <c:v>   </c:v>
                  </c:pt>
                  <c:pt idx="238">
                    <c:v>   </c:v>
                  </c:pt>
                  <c:pt idx="239">
                    <c:v>   </c:v>
                  </c:pt>
                  <c:pt idx="240">
                    <c:v>   </c:v>
                  </c:pt>
                  <c:pt idx="241">
                    <c:v>   </c:v>
                  </c:pt>
                  <c:pt idx="242">
                    <c:v>   </c:v>
                  </c:pt>
                  <c:pt idx="243">
                    <c:v>   </c:v>
                  </c:pt>
                  <c:pt idx="244">
                    <c:v>   </c:v>
                  </c:pt>
                  <c:pt idx="245">
                    <c:v>   </c:v>
                  </c:pt>
                  <c:pt idx="246">
                    <c:v>   </c:v>
                  </c:pt>
                  <c:pt idx="247">
                    <c:v>   </c:v>
                  </c:pt>
                  <c:pt idx="248">
                    <c:v>   </c:v>
                  </c:pt>
                  <c:pt idx="249">
                    <c:v>   </c:v>
                  </c:pt>
                  <c:pt idx="250">
                    <c:v>   </c:v>
                  </c:pt>
                  <c:pt idx="251">
                    <c:v>   </c:v>
                  </c:pt>
                  <c:pt idx="252">
                    <c:v>   </c:v>
                  </c:pt>
                  <c:pt idx="253">
                    <c:v>   </c:v>
                  </c:pt>
                  <c:pt idx="254">
                    <c:v>   </c:v>
                  </c:pt>
                  <c:pt idx="255">
                    <c:v>   </c:v>
                  </c:pt>
                  <c:pt idx="256">
                    <c:v>   </c:v>
                  </c:pt>
                  <c:pt idx="257">
                    <c:v>   </c:v>
                  </c:pt>
                  <c:pt idx="258">
                    <c:v>   </c:v>
                  </c:pt>
                  <c:pt idx="259">
                    <c:v>   </c:v>
                  </c:pt>
                  <c:pt idx="260">
                    <c:v>   </c:v>
                  </c:pt>
                  <c:pt idx="261">
                    <c:v>   </c:v>
                  </c:pt>
                  <c:pt idx="262">
                    <c:v>   </c:v>
                  </c:pt>
                  <c:pt idx="263">
                    <c:v>   </c:v>
                  </c:pt>
                  <c:pt idx="264">
                    <c:v>   </c:v>
                  </c:pt>
                  <c:pt idx="265">
                    <c:v>   </c:v>
                  </c:pt>
                  <c:pt idx="266">
                    <c:v>   </c:v>
                  </c:pt>
                  <c:pt idx="267">
                    <c:v>   </c:v>
                  </c:pt>
                  <c:pt idx="268">
                    <c:v>   </c:v>
                  </c:pt>
                  <c:pt idx="269">
                    <c:v>   </c:v>
                  </c:pt>
                  <c:pt idx="270">
                    <c:v>   </c:v>
                  </c:pt>
                  <c:pt idx="271">
                    <c:v>   </c:v>
                  </c:pt>
                  <c:pt idx="272">
                    <c:v>   </c:v>
                  </c:pt>
                  <c:pt idx="273">
                    <c:v>   </c:v>
                  </c:pt>
                  <c:pt idx="274">
                    <c:v>   </c:v>
                  </c:pt>
                  <c:pt idx="275">
                    <c:v>   </c:v>
                  </c:pt>
                  <c:pt idx="276">
                    <c:v>   </c:v>
                  </c:pt>
                  <c:pt idx="277">
                    <c:v>   </c:v>
                  </c:pt>
                  <c:pt idx="278">
                    <c:v>   </c:v>
                  </c:pt>
                  <c:pt idx="279">
                    <c:v>   </c:v>
                  </c:pt>
                  <c:pt idx="280">
                    <c:v>   </c:v>
                  </c:pt>
                  <c:pt idx="281">
                    <c:v>   </c:v>
                  </c:pt>
                  <c:pt idx="282">
                    <c:v>   </c:v>
                  </c:pt>
                  <c:pt idx="283">
                    <c:v>   </c:v>
                  </c:pt>
                  <c:pt idx="284">
                    <c:v>   </c:v>
                  </c:pt>
                  <c:pt idx="285">
                    <c:v>   </c:v>
                  </c:pt>
                  <c:pt idx="286">
                    <c:v>   </c:v>
                  </c:pt>
                  <c:pt idx="287">
                    <c:v>   </c:v>
                  </c:pt>
                  <c:pt idx="288">
                    <c:v>   </c:v>
                  </c:pt>
                  <c:pt idx="289">
                    <c:v>   </c:v>
                  </c:pt>
                  <c:pt idx="290">
                    <c:v>   </c:v>
                  </c:pt>
                  <c:pt idx="291">
                    <c:v>   </c:v>
                  </c:pt>
                  <c:pt idx="292">
                    <c:v>   </c:v>
                  </c:pt>
                  <c:pt idx="293">
                    <c:v>   </c:v>
                  </c:pt>
                  <c:pt idx="294">
                    <c:v>   </c:v>
                  </c:pt>
                  <c:pt idx="295">
                    <c:v>   </c:v>
                  </c:pt>
                  <c:pt idx="296">
                    <c:v>   </c:v>
                  </c:pt>
                  <c:pt idx="297">
                    <c:v>   </c:v>
                  </c:pt>
                  <c:pt idx="298">
                    <c:v>   </c:v>
                  </c:pt>
                  <c:pt idx="299">
                    <c:v>   </c:v>
                  </c:pt>
                  <c:pt idx="300">
                    <c:v>   </c:v>
                  </c:pt>
                  <c:pt idx="301">
                    <c:v>   </c:v>
                  </c:pt>
                  <c:pt idx="302">
                    <c:v>   </c:v>
                  </c:pt>
                  <c:pt idx="303">
                    <c:v>   </c:v>
                  </c:pt>
                  <c:pt idx="304">
                    <c:v>   </c:v>
                  </c:pt>
                  <c:pt idx="305">
                    <c:v>   </c:v>
                  </c:pt>
                  <c:pt idx="306">
                    <c:v>   </c:v>
                  </c:pt>
                  <c:pt idx="307">
                    <c:v>   </c:v>
                  </c:pt>
                  <c:pt idx="308">
                    <c:v>   </c:v>
                  </c:pt>
                  <c:pt idx="309">
                    <c:v>   </c:v>
                  </c:pt>
                  <c:pt idx="310">
                    <c:v>   </c:v>
                  </c:pt>
                  <c:pt idx="311">
                    <c:v>   </c:v>
                  </c:pt>
                  <c:pt idx="312">
                    <c:v>   </c:v>
                  </c:pt>
                  <c:pt idx="313">
                    <c:v>   </c:v>
                  </c:pt>
                  <c:pt idx="314">
                    <c:v>   </c:v>
                  </c:pt>
                  <c:pt idx="315">
                    <c:v>   </c:v>
                  </c:pt>
                  <c:pt idx="316">
                    <c:v>   </c:v>
                  </c:pt>
                  <c:pt idx="317">
                    <c:v>   </c:v>
                  </c:pt>
                  <c:pt idx="318">
                    <c:v>   </c:v>
                  </c:pt>
                  <c:pt idx="319">
                    <c:v>   </c:v>
                  </c:pt>
                  <c:pt idx="320">
                    <c:v>   </c:v>
                  </c:pt>
                  <c:pt idx="321">
                    <c:v>   </c:v>
                  </c:pt>
                  <c:pt idx="322">
                    <c:v>   </c:v>
                  </c:pt>
                  <c:pt idx="323">
                    <c:v>   </c:v>
                  </c:pt>
                  <c:pt idx="324">
                    <c:v>   </c:v>
                  </c:pt>
                  <c:pt idx="325">
                    <c:v>   </c:v>
                  </c:pt>
                  <c:pt idx="326">
                    <c:v>   </c:v>
                  </c:pt>
                  <c:pt idx="327">
                    <c:v>   </c:v>
                  </c:pt>
                  <c:pt idx="328">
                    <c:v>   </c:v>
                  </c:pt>
                  <c:pt idx="329">
                    <c:v>   </c:v>
                  </c:pt>
                  <c:pt idx="330">
                    <c:v>   </c:v>
                  </c:pt>
                  <c:pt idx="331">
                    <c:v>   </c:v>
                  </c:pt>
                  <c:pt idx="332">
                    <c:v>   </c:v>
                  </c:pt>
                  <c:pt idx="333">
                    <c:v>   </c:v>
                  </c:pt>
                  <c:pt idx="334">
                    <c:v>   </c:v>
                  </c:pt>
                  <c:pt idx="335">
                    <c:v>   </c:v>
                  </c:pt>
                  <c:pt idx="336">
                    <c:v>   </c:v>
                  </c:pt>
                  <c:pt idx="337">
                    <c:v>   </c:v>
                  </c:pt>
                  <c:pt idx="338">
                    <c:v>   </c:v>
                  </c:pt>
                  <c:pt idx="339">
                    <c:v>   </c:v>
                  </c:pt>
                  <c:pt idx="340">
                    <c:v>   </c:v>
                  </c:pt>
                  <c:pt idx="341">
                    <c:v>   </c:v>
                  </c:pt>
                  <c:pt idx="342">
                    <c:v>   </c:v>
                  </c:pt>
                  <c:pt idx="343">
                    <c:v>   </c:v>
                  </c:pt>
                  <c:pt idx="344">
                    <c:v>   </c:v>
                  </c:pt>
                  <c:pt idx="345">
                    <c:v>   </c:v>
                  </c:pt>
                  <c:pt idx="346">
                    <c:v>   </c:v>
                  </c:pt>
                  <c:pt idx="347">
                    <c:v>   </c:v>
                  </c:pt>
                  <c:pt idx="348">
                    <c:v>   </c:v>
                  </c:pt>
                  <c:pt idx="349">
                    <c:v>   </c:v>
                  </c:pt>
                  <c:pt idx="350">
                    <c:v>   </c:v>
                  </c:pt>
                  <c:pt idx="351">
                    <c:v>   </c:v>
                  </c:pt>
                  <c:pt idx="352">
                    <c:v>   </c:v>
                  </c:pt>
                  <c:pt idx="353">
                    <c:v>   </c:v>
                  </c:pt>
                  <c:pt idx="354">
                    <c:v>   </c:v>
                  </c:pt>
                  <c:pt idx="355">
                    <c:v>   </c:v>
                  </c:pt>
                  <c:pt idx="356">
                    <c:v>   </c:v>
                  </c:pt>
                  <c:pt idx="357">
                    <c:v>   </c:v>
                  </c:pt>
                  <c:pt idx="358">
                    <c:v>   </c:v>
                  </c:pt>
                  <c:pt idx="359">
                    <c:v>   </c:v>
                  </c:pt>
                  <c:pt idx="360">
                    <c:v>   </c:v>
                  </c:pt>
                  <c:pt idx="361">
                    <c:v>   </c:v>
                  </c:pt>
                  <c:pt idx="362">
                    <c:v>   </c:v>
                  </c:pt>
                  <c:pt idx="363">
                    <c:v>   </c:v>
                  </c:pt>
                  <c:pt idx="364">
                    <c:v>   </c:v>
                  </c:pt>
                  <c:pt idx="365">
                    <c:v>   </c:v>
                  </c:pt>
                  <c:pt idx="366">
                    <c:v>   </c:v>
                  </c:pt>
                  <c:pt idx="367">
                    <c:v>   </c:v>
                  </c:pt>
                  <c:pt idx="368">
                    <c:v>   </c:v>
                  </c:pt>
                  <c:pt idx="369">
                    <c:v>   </c:v>
                  </c:pt>
                  <c:pt idx="370">
                    <c:v>   </c:v>
                  </c:pt>
                  <c:pt idx="371">
                    <c:v>   </c:v>
                  </c:pt>
                  <c:pt idx="372">
                    <c:v>   </c:v>
                  </c:pt>
                  <c:pt idx="373">
                    <c:v>   </c:v>
                  </c:pt>
                  <c:pt idx="374">
                    <c:v>   </c:v>
                  </c:pt>
                  <c:pt idx="375">
                    <c:v>   </c:v>
                  </c:pt>
                  <c:pt idx="376">
                    <c:v>   </c:v>
                  </c:pt>
                  <c:pt idx="377">
                    <c:v>   </c:v>
                  </c:pt>
                  <c:pt idx="378">
                    <c:v>   </c:v>
                  </c:pt>
                  <c:pt idx="379">
                    <c:v>   </c:v>
                  </c:pt>
                  <c:pt idx="380">
                    <c:v>   </c:v>
                  </c:pt>
                  <c:pt idx="381">
                    <c:v>   </c:v>
                  </c:pt>
                  <c:pt idx="382">
                    <c:v>   </c:v>
                  </c:pt>
                  <c:pt idx="383">
                    <c:v>   </c:v>
                  </c:pt>
                  <c:pt idx="384">
                    <c:v>   </c:v>
                  </c:pt>
                  <c:pt idx="385">
                    <c:v>   </c:v>
                  </c:pt>
                  <c:pt idx="386">
                    <c:v>   </c:v>
                  </c:pt>
                  <c:pt idx="387">
                    <c:v>   </c:v>
                  </c:pt>
                  <c:pt idx="388">
                    <c:v>   </c:v>
                  </c:pt>
                  <c:pt idx="389">
                    <c:v>   </c:v>
                  </c:pt>
                  <c:pt idx="390">
                    <c:v>   </c:v>
                  </c:pt>
                  <c:pt idx="391">
                    <c:v>   </c:v>
                  </c:pt>
                  <c:pt idx="392">
                    <c:v>   </c:v>
                  </c:pt>
                  <c:pt idx="393">
                    <c:v>   </c:v>
                  </c:pt>
                  <c:pt idx="394">
                    <c:v>   </c:v>
                  </c:pt>
                  <c:pt idx="395">
                    <c:v>   </c:v>
                  </c:pt>
                  <c:pt idx="396">
                    <c:v>   </c:v>
                  </c:pt>
                  <c:pt idx="397">
                    <c:v>   </c:v>
                  </c:pt>
                  <c:pt idx="398">
                    <c:v>   </c:v>
                  </c:pt>
                  <c:pt idx="399">
                    <c:v>   </c:v>
                  </c:pt>
                  <c:pt idx="400">
                    <c:v>   </c:v>
                  </c:pt>
                  <c:pt idx="401">
                    <c:v>   </c:v>
                  </c:pt>
                  <c:pt idx="402">
                    <c:v>   </c:v>
                  </c:pt>
                  <c:pt idx="403">
                    <c:v>   </c:v>
                  </c:pt>
                  <c:pt idx="404">
                    <c:v>   </c:v>
                  </c:pt>
                  <c:pt idx="405">
                    <c:v>   </c:v>
                  </c:pt>
                  <c:pt idx="406">
                    <c:v>   </c:v>
                  </c:pt>
                  <c:pt idx="407">
                    <c:v>   </c:v>
                  </c:pt>
                  <c:pt idx="408">
                    <c:v>   </c:v>
                  </c:pt>
                  <c:pt idx="409">
                    <c:v>   </c:v>
                  </c:pt>
                  <c:pt idx="410">
                    <c:v>   </c:v>
                  </c:pt>
                  <c:pt idx="411">
                    <c:v>   </c:v>
                  </c:pt>
                  <c:pt idx="412">
                    <c:v>   </c:v>
                  </c:pt>
                  <c:pt idx="413">
                    <c:v>   </c:v>
                  </c:pt>
                  <c:pt idx="414">
                    <c:v>   </c:v>
                  </c:pt>
                  <c:pt idx="415">
                    <c:v>   </c:v>
                  </c:pt>
                  <c:pt idx="416">
                    <c:v>   </c:v>
                  </c:pt>
                  <c:pt idx="417">
                    <c:v>   </c:v>
                  </c:pt>
                  <c:pt idx="418">
                    <c:v>   </c:v>
                  </c:pt>
                  <c:pt idx="419">
                    <c:v>   </c:v>
                  </c:pt>
                  <c:pt idx="420">
                    <c:v>   </c:v>
                  </c:pt>
                  <c:pt idx="421">
                    <c:v>   </c:v>
                  </c:pt>
                  <c:pt idx="422">
                    <c:v>   </c:v>
                  </c:pt>
                  <c:pt idx="423">
                    <c:v>   </c:v>
                  </c:pt>
                  <c:pt idx="424">
                    <c:v>   </c:v>
                  </c:pt>
                  <c:pt idx="425">
                    <c:v>   </c:v>
                  </c:pt>
                  <c:pt idx="426">
                    <c:v>   </c:v>
                  </c:pt>
                  <c:pt idx="427">
                    <c:v>   </c:v>
                  </c:pt>
                  <c:pt idx="428">
                    <c:v>   </c:v>
                  </c:pt>
                  <c:pt idx="429">
                    <c:v>   </c:v>
                  </c:pt>
                  <c:pt idx="430">
                    <c:v>   </c:v>
                  </c:pt>
                  <c:pt idx="431">
                    <c:v>   </c:v>
                  </c:pt>
                  <c:pt idx="432">
                    <c:v>   </c:v>
                  </c:pt>
                  <c:pt idx="433">
                    <c:v>   </c:v>
                  </c:pt>
                  <c:pt idx="434">
                    <c:v>   </c:v>
                  </c:pt>
                  <c:pt idx="435">
                    <c:v>   </c:v>
                  </c:pt>
                  <c:pt idx="436">
                    <c:v>   </c:v>
                  </c:pt>
                  <c:pt idx="437">
                    <c:v>   </c:v>
                  </c:pt>
                  <c:pt idx="438">
                    <c:v>   </c:v>
                  </c:pt>
                  <c:pt idx="439">
                    <c:v>   </c:v>
                  </c:pt>
                  <c:pt idx="440">
                    <c:v>   </c:v>
                  </c:pt>
                  <c:pt idx="441">
                    <c:v>   </c:v>
                  </c:pt>
                  <c:pt idx="442">
                    <c:v>   </c:v>
                  </c:pt>
                  <c:pt idx="443">
                    <c:v>   </c:v>
                  </c:pt>
                  <c:pt idx="444">
                    <c:v>   </c:v>
                  </c:pt>
                  <c:pt idx="445">
                    <c:v>   </c:v>
                  </c:pt>
                  <c:pt idx="446">
                    <c:v>   </c:v>
                  </c:pt>
                  <c:pt idx="447">
                    <c:v>   </c:v>
                  </c:pt>
                  <c:pt idx="448">
                    <c:v>   </c:v>
                  </c:pt>
                  <c:pt idx="449">
                    <c:v>   </c:v>
                  </c:pt>
                  <c:pt idx="450">
                    <c:v>   </c:v>
                  </c:pt>
                  <c:pt idx="451">
                    <c:v>   </c:v>
                  </c:pt>
                  <c:pt idx="452">
                    <c:v>   </c:v>
                  </c:pt>
                  <c:pt idx="453">
                    <c:v>   </c:v>
                  </c:pt>
                  <c:pt idx="454">
                    <c:v>   </c:v>
                  </c:pt>
                  <c:pt idx="455">
                    <c:v>   </c:v>
                  </c:pt>
                  <c:pt idx="456">
                    <c:v>   </c:v>
                  </c:pt>
                  <c:pt idx="457">
                    <c:v>   </c:v>
                  </c:pt>
                  <c:pt idx="458">
                    <c:v>   </c:v>
                  </c:pt>
                  <c:pt idx="459">
                    <c:v>   </c:v>
                  </c:pt>
                  <c:pt idx="460">
                    <c:v>   </c:v>
                  </c:pt>
                  <c:pt idx="461">
                    <c:v>   </c:v>
                  </c:pt>
                  <c:pt idx="462">
                    <c:v>   </c:v>
                  </c:pt>
                  <c:pt idx="463">
                    <c:v>   </c:v>
                  </c:pt>
                  <c:pt idx="464">
                    <c:v>   </c:v>
                  </c:pt>
                  <c:pt idx="465">
                    <c:v>   </c:v>
                  </c:pt>
                  <c:pt idx="466">
                    <c:v>   </c:v>
                  </c:pt>
                  <c:pt idx="467">
                    <c:v>   </c:v>
                  </c:pt>
                  <c:pt idx="468">
                    <c:v>   </c:v>
                  </c:pt>
                  <c:pt idx="469">
                    <c:v>   </c:v>
                  </c:pt>
                  <c:pt idx="470">
                    <c:v>   </c:v>
                  </c:pt>
                  <c:pt idx="471">
                    <c:v>   </c:v>
                  </c:pt>
                  <c:pt idx="472">
                    <c:v>   </c:v>
                  </c:pt>
                  <c:pt idx="473">
                    <c:v>   </c:v>
                  </c:pt>
                  <c:pt idx="474">
                    <c:v>   </c:v>
                  </c:pt>
                  <c:pt idx="475">
                    <c:v>   </c:v>
                  </c:pt>
                  <c:pt idx="476">
                    <c:v>   </c:v>
                  </c:pt>
                  <c:pt idx="477">
                    <c:v>   </c:v>
                  </c:pt>
                  <c:pt idx="478">
                    <c:v>   </c:v>
                  </c:pt>
                  <c:pt idx="479">
                    <c:v>   </c:v>
                  </c:pt>
                  <c:pt idx="480">
                    <c:v>   </c:v>
                  </c:pt>
                  <c:pt idx="481">
                    <c:v>   </c:v>
                  </c:pt>
                  <c:pt idx="482">
                    <c:v>   </c:v>
                  </c:pt>
                  <c:pt idx="483">
                    <c:v>   </c:v>
                  </c:pt>
                  <c:pt idx="484">
                    <c:v>   </c:v>
                  </c:pt>
                  <c:pt idx="485">
                    <c:v>   </c:v>
                  </c:pt>
                  <c:pt idx="486">
                    <c:v>   </c:v>
                  </c:pt>
                  <c:pt idx="487">
                    <c:v>   </c:v>
                  </c:pt>
                  <c:pt idx="488">
                    <c:v>   </c:v>
                  </c:pt>
                  <c:pt idx="489">
                    <c:v>   </c:v>
                  </c:pt>
                  <c:pt idx="490">
                    <c:v>   </c:v>
                  </c:pt>
                  <c:pt idx="491">
                    <c:v>   </c:v>
                  </c:pt>
                  <c:pt idx="492">
                    <c:v>   </c:v>
                  </c:pt>
                  <c:pt idx="493">
                    <c:v>   </c:v>
                  </c:pt>
                  <c:pt idx="494">
                    <c:v>   </c:v>
                  </c:pt>
                  <c:pt idx="495">
                    <c:v>   </c:v>
                  </c:pt>
                  <c:pt idx="496">
                    <c:v>   </c:v>
                  </c:pt>
                  <c:pt idx="497">
                    <c:v>   </c:v>
                  </c:pt>
                  <c:pt idx="498">
                    <c:v>   </c:v>
                  </c:pt>
                  <c:pt idx="499">
                    <c:v>   </c:v>
                  </c:pt>
                  <c:pt idx="500">
                    <c:v>   </c:v>
                  </c:pt>
                  <c:pt idx="501">
                    <c:v>   </c:v>
                  </c:pt>
                  <c:pt idx="502">
                    <c:v>   </c:v>
                  </c:pt>
                  <c:pt idx="503">
                    <c:v>   </c:v>
                  </c:pt>
                  <c:pt idx="504">
                    <c:v>   </c:v>
                  </c:pt>
                  <c:pt idx="505">
                    <c:v>   </c:v>
                  </c:pt>
                  <c:pt idx="506">
                    <c:v>   </c:v>
                  </c:pt>
                  <c:pt idx="507">
                    <c:v>   </c:v>
                  </c:pt>
                  <c:pt idx="508">
                    <c:v>   </c:v>
                  </c:pt>
                  <c:pt idx="509">
                    <c:v>   </c:v>
                  </c:pt>
                  <c:pt idx="510">
                    <c:v>   </c:v>
                  </c:pt>
                  <c:pt idx="511">
                    <c:v>   </c:v>
                  </c:pt>
                  <c:pt idx="512">
                    <c:v>   </c:v>
                  </c:pt>
                  <c:pt idx="513">
                    <c:v>   </c:v>
                  </c:pt>
                  <c:pt idx="514">
                    <c:v>   </c:v>
                  </c:pt>
                  <c:pt idx="515">
                    <c:v>   </c:v>
                  </c:pt>
                  <c:pt idx="516">
                    <c:v>   </c:v>
                  </c:pt>
                  <c:pt idx="517">
                    <c:v>   </c:v>
                  </c:pt>
                  <c:pt idx="518">
                    <c:v>   </c:v>
                  </c:pt>
                  <c:pt idx="519">
                    <c:v>   </c:v>
                  </c:pt>
                  <c:pt idx="520">
                    <c:v>   </c:v>
                  </c:pt>
                  <c:pt idx="521">
                    <c:v>   </c:v>
                  </c:pt>
                  <c:pt idx="522">
                    <c:v>   </c:v>
                  </c:pt>
                  <c:pt idx="523">
                    <c:v>   </c:v>
                  </c:pt>
                  <c:pt idx="524">
                    <c:v>   </c:v>
                  </c:pt>
                  <c:pt idx="525">
                    <c:v>   </c:v>
                  </c:pt>
                  <c:pt idx="526">
                    <c:v>   </c:v>
                  </c:pt>
                  <c:pt idx="527">
                    <c:v>   </c:v>
                  </c:pt>
                  <c:pt idx="528">
                    <c:v>   </c:v>
                  </c:pt>
                  <c:pt idx="529">
                    <c:v>   </c:v>
                  </c:pt>
                  <c:pt idx="530">
                    <c:v>   </c:v>
                  </c:pt>
                  <c:pt idx="531">
                    <c:v>   </c:v>
                  </c:pt>
                  <c:pt idx="532">
                    <c:v>   </c:v>
                  </c:pt>
                  <c:pt idx="533">
                    <c:v>   </c:v>
                  </c:pt>
                  <c:pt idx="534">
                    <c:v>   </c:v>
                  </c:pt>
                  <c:pt idx="535">
                    <c:v>   </c:v>
                  </c:pt>
                  <c:pt idx="536">
                    <c:v>   </c:v>
                  </c:pt>
                  <c:pt idx="537">
                    <c:v>   </c:v>
                  </c:pt>
                  <c:pt idx="538">
                    <c:v>   </c:v>
                  </c:pt>
                  <c:pt idx="539">
                    <c:v>   </c:v>
                  </c:pt>
                  <c:pt idx="540">
                    <c:v>   </c:v>
                  </c:pt>
                  <c:pt idx="541">
                    <c:v>   </c:v>
                  </c:pt>
                  <c:pt idx="542">
                    <c:v>   </c:v>
                  </c:pt>
                  <c:pt idx="543">
                    <c:v>   </c:v>
                  </c:pt>
                  <c:pt idx="544">
                    <c:v>   </c:v>
                  </c:pt>
                  <c:pt idx="545">
                    <c:v>   </c:v>
                  </c:pt>
                  <c:pt idx="546">
                    <c:v>   </c:v>
                  </c:pt>
                  <c:pt idx="547">
                    <c:v>   </c:v>
                  </c:pt>
                  <c:pt idx="548">
                    <c:v>   </c:v>
                  </c:pt>
                  <c:pt idx="549">
                    <c:v>   </c:v>
                  </c:pt>
                  <c:pt idx="550">
                    <c:v>   </c:v>
                  </c:pt>
                  <c:pt idx="551">
                    <c:v>   </c:v>
                  </c:pt>
                  <c:pt idx="552">
                    <c:v>   </c:v>
                  </c:pt>
                  <c:pt idx="553">
                    <c:v>   </c:v>
                  </c:pt>
                  <c:pt idx="554">
                    <c:v>   </c:v>
                  </c:pt>
                  <c:pt idx="555">
                    <c:v>   </c:v>
                  </c:pt>
                  <c:pt idx="556">
                    <c:v>   </c:v>
                  </c:pt>
                  <c:pt idx="557">
                    <c:v>   </c:v>
                  </c:pt>
                  <c:pt idx="558">
                    <c:v>   </c:v>
                  </c:pt>
                  <c:pt idx="559">
                    <c:v>   </c:v>
                  </c:pt>
                  <c:pt idx="560">
                    <c:v>   </c:v>
                  </c:pt>
                  <c:pt idx="561">
                    <c:v>   </c:v>
                  </c:pt>
                  <c:pt idx="562">
                    <c:v>   </c:v>
                  </c:pt>
                  <c:pt idx="563">
                    <c:v>   </c:v>
                  </c:pt>
                  <c:pt idx="564">
                    <c:v>   </c:v>
                  </c:pt>
                  <c:pt idx="565">
                    <c:v>   </c:v>
                  </c:pt>
                  <c:pt idx="566">
                    <c:v>   </c:v>
                  </c:pt>
                  <c:pt idx="567">
                    <c:v>   </c:v>
                  </c:pt>
                  <c:pt idx="568">
                    <c:v>   </c:v>
                  </c:pt>
                  <c:pt idx="569">
                    <c:v>   </c:v>
                  </c:pt>
                  <c:pt idx="570">
                    <c:v>   </c:v>
                  </c:pt>
                  <c:pt idx="571">
                    <c:v>   </c:v>
                  </c:pt>
                  <c:pt idx="572">
                    <c:v>   </c:v>
                  </c:pt>
                  <c:pt idx="573">
                    <c:v>   </c:v>
                  </c:pt>
                  <c:pt idx="574">
                    <c:v>   </c:v>
                  </c:pt>
                  <c:pt idx="575">
                    <c:v>   </c:v>
                  </c:pt>
                  <c:pt idx="576">
                    <c:v>   </c:v>
                  </c:pt>
                  <c:pt idx="577">
                    <c:v>   </c:v>
                  </c:pt>
                  <c:pt idx="578">
                    <c:v>   </c:v>
                  </c:pt>
                  <c:pt idx="579">
                    <c:v>   </c:v>
                  </c:pt>
                  <c:pt idx="580">
                    <c:v>   </c:v>
                  </c:pt>
                  <c:pt idx="581">
                    <c:v>   </c:v>
                  </c:pt>
                  <c:pt idx="582">
                    <c:v>   </c:v>
                  </c:pt>
                  <c:pt idx="583">
                    <c:v>   </c:v>
                  </c:pt>
                  <c:pt idx="584">
                    <c:v>   </c:v>
                  </c:pt>
                  <c:pt idx="585">
                    <c:v>   </c:v>
                  </c:pt>
                  <c:pt idx="586">
                    <c:v>   </c:v>
                  </c:pt>
                  <c:pt idx="587">
                    <c:v>   </c:v>
                  </c:pt>
                  <c:pt idx="588">
                    <c:v>   </c:v>
                  </c:pt>
                  <c:pt idx="589">
                    <c:v>   </c:v>
                  </c:pt>
                  <c:pt idx="590">
                    <c:v>   </c:v>
                  </c:pt>
                  <c:pt idx="591">
                    <c:v>   </c:v>
                  </c:pt>
                  <c:pt idx="592">
                    <c:v>   </c:v>
                  </c:pt>
                  <c:pt idx="593">
                    <c:v>   </c:v>
                  </c:pt>
                  <c:pt idx="594">
                    <c:v>   </c:v>
                  </c:pt>
                  <c:pt idx="595">
                    <c:v>   </c:v>
                  </c:pt>
                  <c:pt idx="596">
                    <c:v>   </c:v>
                  </c:pt>
                  <c:pt idx="597">
                    <c:v>   </c:v>
                  </c:pt>
                  <c:pt idx="598">
                    <c:v>   </c:v>
                  </c:pt>
                  <c:pt idx="599">
                    <c:v>   </c:v>
                  </c:pt>
                  <c:pt idx="600">
                    <c:v>   </c:v>
                  </c:pt>
                  <c:pt idx="601">
                    <c:v>   </c:v>
                  </c:pt>
                  <c:pt idx="602">
                    <c:v>   </c:v>
                  </c:pt>
                  <c:pt idx="603">
                    <c:v>   </c:v>
                  </c:pt>
                  <c:pt idx="604">
                    <c:v>   </c:v>
                  </c:pt>
                  <c:pt idx="605">
                    <c:v>   </c:v>
                  </c:pt>
                  <c:pt idx="606">
                    <c:v>   </c:v>
                  </c:pt>
                  <c:pt idx="607">
                    <c:v>   </c:v>
                  </c:pt>
                  <c:pt idx="608">
                    <c:v>   </c:v>
                  </c:pt>
                  <c:pt idx="609">
                    <c:v>   </c:v>
                  </c:pt>
                  <c:pt idx="610">
                    <c:v>   </c:v>
                  </c:pt>
                  <c:pt idx="611">
                    <c:v>   </c:v>
                  </c:pt>
                  <c:pt idx="612">
                    <c:v>   </c:v>
                  </c:pt>
                  <c:pt idx="613">
                    <c:v>   </c:v>
                  </c:pt>
                  <c:pt idx="614">
                    <c:v>   </c:v>
                  </c:pt>
                  <c:pt idx="615">
                    <c:v>   </c:v>
                  </c:pt>
                  <c:pt idx="616">
                    <c:v>   </c:v>
                  </c:pt>
                  <c:pt idx="617">
                    <c:v>   </c:v>
                  </c:pt>
                  <c:pt idx="618">
                    <c:v>   </c:v>
                  </c:pt>
                  <c:pt idx="619">
                    <c:v>   </c:v>
                  </c:pt>
                  <c:pt idx="620">
                    <c:v>   </c:v>
                  </c:pt>
                  <c:pt idx="621">
                    <c:v>   </c:v>
                  </c:pt>
                  <c:pt idx="622">
                    <c:v>   </c:v>
                  </c:pt>
                  <c:pt idx="623">
                    <c:v>   </c:v>
                  </c:pt>
                  <c:pt idx="624">
                    <c:v>   </c:v>
                  </c:pt>
                  <c:pt idx="625">
                    <c:v>   </c:v>
                  </c:pt>
                  <c:pt idx="626">
                    <c:v>   </c:v>
                  </c:pt>
                  <c:pt idx="627">
                    <c:v>   </c:v>
                  </c:pt>
                  <c:pt idx="628">
                    <c:v>   </c:v>
                  </c:pt>
                  <c:pt idx="629">
                    <c:v>   </c:v>
                  </c:pt>
                  <c:pt idx="630">
                    <c:v>   </c:v>
                  </c:pt>
                  <c:pt idx="631">
                    <c:v>   </c:v>
                  </c:pt>
                  <c:pt idx="632">
                    <c:v>   </c:v>
                  </c:pt>
                  <c:pt idx="633">
                    <c:v>   </c:v>
                  </c:pt>
                  <c:pt idx="634">
                    <c:v>   </c:v>
                  </c:pt>
                  <c:pt idx="635">
                    <c:v>   </c:v>
                  </c:pt>
                  <c:pt idx="636">
                    <c:v>   </c:v>
                  </c:pt>
                  <c:pt idx="637">
                    <c:v>   </c:v>
                  </c:pt>
                  <c:pt idx="638">
                    <c:v>   </c:v>
                  </c:pt>
                  <c:pt idx="639">
                    <c:v>   </c:v>
                  </c:pt>
                  <c:pt idx="640">
                    <c:v>   </c:v>
                  </c:pt>
                  <c:pt idx="641">
                    <c:v>   </c:v>
                  </c:pt>
                  <c:pt idx="642">
                    <c:v>   </c:v>
                  </c:pt>
                  <c:pt idx="643">
                    <c:v>   </c:v>
                  </c:pt>
                  <c:pt idx="644">
                    <c:v>   </c:v>
                  </c:pt>
                  <c:pt idx="645">
                    <c:v>   </c:v>
                  </c:pt>
                  <c:pt idx="646">
                    <c:v>   </c:v>
                  </c:pt>
                  <c:pt idx="647">
                    <c:v>   </c:v>
                  </c:pt>
                  <c:pt idx="648">
                    <c:v>   </c:v>
                  </c:pt>
                  <c:pt idx="649">
                    <c:v>   </c:v>
                  </c:pt>
                  <c:pt idx="650">
                    <c:v>   </c:v>
                  </c:pt>
                  <c:pt idx="651">
                    <c:v>   </c:v>
                  </c:pt>
                  <c:pt idx="652">
                    <c:v>   </c:v>
                  </c:pt>
                  <c:pt idx="653">
                    <c:v>   </c:v>
                  </c:pt>
                  <c:pt idx="654">
                    <c:v>   </c:v>
                  </c:pt>
                  <c:pt idx="655">
                    <c:v>   </c:v>
                  </c:pt>
                  <c:pt idx="656">
                    <c:v>   </c:v>
                  </c:pt>
                  <c:pt idx="657">
                    <c:v>   </c:v>
                  </c:pt>
                  <c:pt idx="658">
                    <c:v>   </c:v>
                  </c:pt>
                  <c:pt idx="659">
                    <c:v>   </c:v>
                  </c:pt>
                  <c:pt idx="660">
                    <c:v>   </c:v>
                  </c:pt>
                  <c:pt idx="661">
                    <c:v>   </c:v>
                  </c:pt>
                  <c:pt idx="662">
                    <c:v>   </c:v>
                  </c:pt>
                  <c:pt idx="663">
                    <c:v>   </c:v>
                  </c:pt>
                  <c:pt idx="664">
                    <c:v>   </c:v>
                  </c:pt>
                  <c:pt idx="665">
                    <c:v>   </c:v>
                  </c:pt>
                  <c:pt idx="666">
                    <c:v>   </c:v>
                  </c:pt>
                  <c:pt idx="667">
                    <c:v>   </c:v>
                  </c:pt>
                  <c:pt idx="668">
                    <c:v>   </c:v>
                  </c:pt>
                  <c:pt idx="669">
                    <c:v>   </c:v>
                  </c:pt>
                  <c:pt idx="670">
                    <c:v>   </c:v>
                  </c:pt>
                  <c:pt idx="671">
                    <c:v>   </c:v>
                  </c:pt>
                  <c:pt idx="672">
                    <c:v>   </c:v>
                  </c:pt>
                  <c:pt idx="673">
                    <c:v>   </c:v>
                  </c:pt>
                  <c:pt idx="674">
                    <c:v>   </c:v>
                  </c:pt>
                  <c:pt idx="675">
                    <c:v>   </c:v>
                  </c:pt>
                  <c:pt idx="676">
                    <c:v>   </c:v>
                  </c:pt>
                  <c:pt idx="677">
                    <c:v>   </c:v>
                  </c:pt>
                  <c:pt idx="678">
                    <c:v>   </c:v>
                  </c:pt>
                  <c:pt idx="679">
                    <c:v>   </c:v>
                  </c:pt>
                  <c:pt idx="680">
                    <c:v>   </c:v>
                  </c:pt>
                  <c:pt idx="681">
                    <c:v>   </c:v>
                  </c:pt>
                  <c:pt idx="682">
                    <c:v>   </c:v>
                  </c:pt>
                  <c:pt idx="683">
                    <c:v>   </c:v>
                  </c:pt>
                  <c:pt idx="684">
                    <c:v>   </c:v>
                  </c:pt>
                  <c:pt idx="685">
                    <c:v>   </c:v>
                  </c:pt>
                  <c:pt idx="686">
                    <c:v>   </c:v>
                  </c:pt>
                  <c:pt idx="687">
                    <c:v>   </c:v>
                  </c:pt>
                  <c:pt idx="688">
                    <c:v>   </c:v>
                  </c:pt>
                  <c:pt idx="689">
                    <c:v>   </c:v>
                  </c:pt>
                  <c:pt idx="690">
                    <c:v>   </c:v>
                  </c:pt>
                  <c:pt idx="691">
                    <c:v>   </c:v>
                  </c:pt>
                  <c:pt idx="692">
                    <c:v>   </c:v>
                  </c:pt>
                  <c:pt idx="693">
                    <c:v>   </c:v>
                  </c:pt>
                  <c:pt idx="694">
                    <c:v>   </c:v>
                  </c:pt>
                  <c:pt idx="695">
                    <c:v>   </c:v>
                  </c:pt>
                  <c:pt idx="696">
                    <c:v>   </c:v>
                  </c:pt>
                  <c:pt idx="697">
                    <c:v>   </c:v>
                  </c:pt>
                  <c:pt idx="698">
                    <c:v>   </c:v>
                  </c:pt>
                  <c:pt idx="699">
                    <c:v>   </c:v>
                  </c:pt>
                  <c:pt idx="700">
                    <c:v>   </c:v>
                  </c:pt>
                  <c:pt idx="701">
                    <c:v>   </c:v>
                  </c:pt>
                  <c:pt idx="702">
                    <c:v>   </c:v>
                  </c:pt>
                  <c:pt idx="703">
                    <c:v>   </c:v>
                  </c:pt>
                  <c:pt idx="704">
                    <c:v>   </c:v>
                  </c:pt>
                  <c:pt idx="705">
                    <c:v>   </c:v>
                  </c:pt>
                  <c:pt idx="706">
                    <c:v>   </c:v>
                  </c:pt>
                  <c:pt idx="707">
                    <c:v>   </c:v>
                  </c:pt>
                  <c:pt idx="708">
                    <c:v>   </c:v>
                  </c:pt>
                  <c:pt idx="709">
                    <c:v>   </c:v>
                  </c:pt>
                  <c:pt idx="710">
                    <c:v>   </c:v>
                  </c:pt>
                  <c:pt idx="711">
                    <c:v>   </c:v>
                  </c:pt>
                  <c:pt idx="712">
                    <c:v>   </c:v>
                  </c:pt>
                  <c:pt idx="713">
                    <c:v>   </c:v>
                  </c:pt>
                  <c:pt idx="714">
                    <c:v>   </c:v>
                  </c:pt>
                  <c:pt idx="715">
                    <c:v>   </c:v>
                  </c:pt>
                  <c:pt idx="716">
                    <c:v>   </c:v>
                  </c:pt>
                  <c:pt idx="717">
                    <c:v>   </c:v>
                  </c:pt>
                  <c:pt idx="718">
                    <c:v>   </c:v>
                  </c:pt>
                  <c:pt idx="719">
                    <c:v>   </c:v>
                  </c:pt>
                  <c:pt idx="720">
                    <c:v>   </c:v>
                  </c:pt>
                  <c:pt idx="721">
                    <c:v>   </c:v>
                  </c:pt>
                  <c:pt idx="722">
                    <c:v>   </c:v>
                  </c:pt>
                  <c:pt idx="723">
                    <c:v>   </c:v>
                  </c:pt>
                  <c:pt idx="724">
                    <c:v>   </c:v>
                  </c:pt>
                  <c:pt idx="725">
                    <c:v>   </c:v>
                  </c:pt>
                  <c:pt idx="726">
                    <c:v>   </c:v>
                  </c:pt>
                  <c:pt idx="727">
                    <c:v>   </c:v>
                  </c:pt>
                  <c:pt idx="728">
                    <c:v>   </c:v>
                  </c:pt>
                  <c:pt idx="729">
                    <c:v>   </c:v>
                  </c:pt>
                  <c:pt idx="730">
                    <c:v>   </c:v>
                  </c:pt>
                  <c:pt idx="731">
                    <c:v>   </c:v>
                  </c:pt>
                  <c:pt idx="732">
                    <c:v>   </c:v>
                  </c:pt>
                  <c:pt idx="733">
                    <c:v>   </c:v>
                  </c:pt>
                  <c:pt idx="734">
                    <c:v>   </c:v>
                  </c:pt>
                  <c:pt idx="735">
                    <c:v>   </c:v>
                  </c:pt>
                  <c:pt idx="736">
                    <c:v>   </c:v>
                  </c:pt>
                  <c:pt idx="737">
                    <c:v>   </c:v>
                  </c:pt>
                  <c:pt idx="738">
                    <c:v>   </c:v>
                  </c:pt>
                  <c:pt idx="739">
                    <c:v>   </c:v>
                  </c:pt>
                  <c:pt idx="740">
                    <c:v>   </c:v>
                  </c:pt>
                  <c:pt idx="741">
                    <c:v>   </c:v>
                  </c:pt>
                  <c:pt idx="742">
                    <c:v>   </c:v>
                  </c:pt>
                  <c:pt idx="743">
                    <c:v>   </c:v>
                  </c:pt>
                  <c:pt idx="744">
                    <c:v>   </c:v>
                  </c:pt>
                  <c:pt idx="745">
                    <c:v>   </c:v>
                  </c:pt>
                  <c:pt idx="746">
                    <c:v>   </c:v>
                  </c:pt>
                  <c:pt idx="747">
                    <c:v>   </c:v>
                  </c:pt>
                  <c:pt idx="748">
                    <c:v>   </c:v>
                  </c:pt>
                  <c:pt idx="749">
                    <c:v>   </c:v>
                  </c:pt>
                  <c:pt idx="750">
                    <c:v>   </c:v>
                  </c:pt>
                  <c:pt idx="751">
                    <c:v>   </c:v>
                  </c:pt>
                  <c:pt idx="752">
                    <c:v>   </c:v>
                  </c:pt>
                  <c:pt idx="753">
                    <c:v>   </c:v>
                  </c:pt>
                  <c:pt idx="754">
                    <c:v>   </c:v>
                  </c:pt>
                  <c:pt idx="755">
                    <c:v>   </c:v>
                  </c:pt>
                  <c:pt idx="756">
                    <c:v>   </c:v>
                  </c:pt>
                  <c:pt idx="757">
                    <c:v>   </c:v>
                  </c:pt>
                  <c:pt idx="758">
                    <c:v>   </c:v>
                  </c:pt>
                  <c:pt idx="759">
                    <c:v>   </c:v>
                  </c:pt>
                  <c:pt idx="760">
                    <c:v>   </c:v>
                  </c:pt>
                  <c:pt idx="761">
                    <c:v>   </c:v>
                  </c:pt>
                  <c:pt idx="762">
                    <c:v>   </c:v>
                  </c:pt>
                  <c:pt idx="763">
                    <c:v>   </c:v>
                  </c:pt>
                  <c:pt idx="764">
                    <c:v>   </c:v>
                  </c:pt>
                  <c:pt idx="765">
                    <c:v>   </c:v>
                  </c:pt>
                  <c:pt idx="766">
                    <c:v>   </c:v>
                  </c:pt>
                  <c:pt idx="767">
                    <c:v>   </c:v>
                  </c:pt>
                  <c:pt idx="768">
                    <c:v>   </c:v>
                  </c:pt>
                  <c:pt idx="769">
                    <c:v>   </c:v>
                  </c:pt>
                  <c:pt idx="770">
                    <c:v>   </c:v>
                  </c:pt>
                  <c:pt idx="771">
                    <c:v>   </c:v>
                  </c:pt>
                  <c:pt idx="772">
                    <c:v>   </c:v>
                  </c:pt>
                  <c:pt idx="773">
                    <c:v>   </c:v>
                  </c:pt>
                  <c:pt idx="774">
                    <c:v>   </c:v>
                  </c:pt>
                  <c:pt idx="775">
                    <c:v>   </c:v>
                  </c:pt>
                  <c:pt idx="776">
                    <c:v>   </c:v>
                  </c:pt>
                  <c:pt idx="777">
                    <c:v>   </c:v>
                  </c:pt>
                  <c:pt idx="778">
                    <c:v>   </c:v>
                  </c:pt>
                  <c:pt idx="779">
                    <c:v>   </c:v>
                  </c:pt>
                  <c:pt idx="780">
                    <c:v>   </c:v>
                  </c:pt>
                  <c:pt idx="781">
                    <c:v>   </c:v>
                  </c:pt>
                  <c:pt idx="782">
                    <c:v>   </c:v>
                  </c:pt>
                  <c:pt idx="783">
                    <c:v>   </c:v>
                  </c:pt>
                  <c:pt idx="784">
                    <c:v>   </c:v>
                  </c:pt>
                  <c:pt idx="785">
                    <c:v>   </c:v>
                  </c:pt>
                  <c:pt idx="786">
                    <c:v>   </c:v>
                  </c:pt>
                  <c:pt idx="787">
                    <c:v>   </c:v>
                  </c:pt>
                  <c:pt idx="788">
                    <c:v>   </c:v>
                  </c:pt>
                  <c:pt idx="789">
                    <c:v>   </c:v>
                  </c:pt>
                  <c:pt idx="790">
                    <c:v>   </c:v>
                  </c:pt>
                  <c:pt idx="791">
                    <c:v>   </c:v>
                  </c:pt>
                  <c:pt idx="792">
                    <c:v>   </c:v>
                  </c:pt>
                  <c:pt idx="793">
                    <c:v>   </c:v>
                  </c:pt>
                  <c:pt idx="794">
                    <c:v>   </c:v>
                  </c:pt>
                  <c:pt idx="795">
                    <c:v>   </c:v>
                  </c:pt>
                  <c:pt idx="796">
                    <c:v>   </c:v>
                  </c:pt>
                  <c:pt idx="797">
                    <c:v>   </c:v>
                  </c:pt>
                  <c:pt idx="798">
                    <c:v>   </c:v>
                  </c:pt>
                  <c:pt idx="799">
                    <c:v>   </c:v>
                  </c:pt>
                  <c:pt idx="800">
                    <c:v>   </c:v>
                  </c:pt>
                  <c:pt idx="801">
                    <c:v>   </c:v>
                  </c:pt>
                  <c:pt idx="802">
                    <c:v>   </c:v>
                  </c:pt>
                  <c:pt idx="803">
                    <c:v>   </c:v>
                  </c:pt>
                  <c:pt idx="804">
                    <c:v>   </c:v>
                  </c:pt>
                  <c:pt idx="805">
                    <c:v>   </c:v>
                  </c:pt>
                  <c:pt idx="806">
                    <c:v>   </c:v>
                  </c:pt>
                  <c:pt idx="807">
                    <c:v>   </c:v>
                  </c:pt>
                  <c:pt idx="808">
                    <c:v>   </c:v>
                  </c:pt>
                  <c:pt idx="809">
                    <c:v>   </c:v>
                  </c:pt>
                  <c:pt idx="810">
                    <c:v>   </c:v>
                  </c:pt>
                  <c:pt idx="811">
                    <c:v>   </c:v>
                  </c:pt>
                  <c:pt idx="812">
                    <c:v>   </c:v>
                  </c:pt>
                  <c:pt idx="813">
                    <c:v>   </c:v>
                  </c:pt>
                  <c:pt idx="814">
                    <c:v>   </c:v>
                  </c:pt>
                  <c:pt idx="815">
                    <c:v>   </c:v>
                  </c:pt>
                  <c:pt idx="816">
                    <c:v>   </c:v>
                  </c:pt>
                  <c:pt idx="817">
                    <c:v>   </c:v>
                  </c:pt>
                  <c:pt idx="818">
                    <c:v>   </c:v>
                  </c:pt>
                  <c:pt idx="819">
                    <c:v>   </c:v>
                  </c:pt>
                  <c:pt idx="820">
                    <c:v>   </c:v>
                  </c:pt>
                  <c:pt idx="821">
                    <c:v>   </c:v>
                  </c:pt>
                  <c:pt idx="822">
                    <c:v>   </c:v>
                  </c:pt>
                  <c:pt idx="823">
                    <c:v>   </c:v>
                  </c:pt>
                  <c:pt idx="824">
                    <c:v>   </c:v>
                  </c:pt>
                  <c:pt idx="825">
                    <c:v>   </c:v>
                  </c:pt>
                  <c:pt idx="826">
                    <c:v>   </c:v>
                  </c:pt>
                  <c:pt idx="827">
                    <c:v>   </c:v>
                  </c:pt>
                  <c:pt idx="828">
                    <c:v>   </c:v>
                  </c:pt>
                  <c:pt idx="829">
                    <c:v>   </c:v>
                  </c:pt>
                  <c:pt idx="830">
                    <c:v>   </c:v>
                  </c:pt>
                  <c:pt idx="831">
                    <c:v>   </c:v>
                  </c:pt>
                  <c:pt idx="832">
                    <c:v>   </c:v>
                  </c:pt>
                  <c:pt idx="833">
                    <c:v>   </c:v>
                  </c:pt>
                  <c:pt idx="834">
                    <c:v>   </c:v>
                  </c:pt>
                  <c:pt idx="835">
                    <c:v>   </c:v>
                  </c:pt>
                  <c:pt idx="836">
                    <c:v>   </c:v>
                  </c:pt>
                  <c:pt idx="837">
                    <c:v>   </c:v>
                  </c:pt>
                  <c:pt idx="838">
                    <c:v>   </c:v>
                  </c:pt>
                  <c:pt idx="839">
                    <c:v>   </c:v>
                  </c:pt>
                  <c:pt idx="840">
                    <c:v>   </c:v>
                  </c:pt>
                  <c:pt idx="841">
                    <c:v>   </c:v>
                  </c:pt>
                  <c:pt idx="842">
                    <c:v>   </c:v>
                  </c:pt>
                  <c:pt idx="843">
                    <c:v>   </c:v>
                  </c:pt>
                  <c:pt idx="844">
                    <c:v>   </c:v>
                  </c:pt>
                  <c:pt idx="845">
                    <c:v>   </c:v>
                  </c:pt>
                  <c:pt idx="846">
                    <c:v>   </c:v>
                  </c:pt>
                  <c:pt idx="847">
                    <c:v>   </c:v>
                  </c:pt>
                  <c:pt idx="848">
                    <c:v>   </c:v>
                  </c:pt>
                  <c:pt idx="849">
                    <c:v>   </c:v>
                  </c:pt>
                  <c:pt idx="850">
                    <c:v>   </c:v>
                  </c:pt>
                  <c:pt idx="851">
                    <c:v>   </c:v>
                  </c:pt>
                  <c:pt idx="852">
                    <c:v>   </c:v>
                  </c:pt>
                  <c:pt idx="853">
                    <c:v>   </c:v>
                  </c:pt>
                  <c:pt idx="854">
                    <c:v>   </c:v>
                  </c:pt>
                  <c:pt idx="855">
                    <c:v>   </c:v>
                  </c:pt>
                  <c:pt idx="856">
                    <c:v>   </c:v>
                  </c:pt>
                  <c:pt idx="857">
                    <c:v>   </c:v>
                  </c:pt>
                  <c:pt idx="858">
                    <c:v>   </c:v>
                  </c:pt>
                  <c:pt idx="859">
                    <c:v>   </c:v>
                  </c:pt>
                  <c:pt idx="860">
                    <c:v>   </c:v>
                  </c:pt>
                  <c:pt idx="861">
                    <c:v>   </c:v>
                  </c:pt>
                  <c:pt idx="862">
                    <c:v>   </c:v>
                  </c:pt>
                  <c:pt idx="863">
                    <c:v>   </c:v>
                  </c:pt>
                  <c:pt idx="864">
                    <c:v>   </c:v>
                  </c:pt>
                  <c:pt idx="865">
                    <c:v>   </c:v>
                  </c:pt>
                  <c:pt idx="866">
                    <c:v>   </c:v>
                  </c:pt>
                  <c:pt idx="867">
                    <c:v>   </c:v>
                  </c:pt>
                  <c:pt idx="868">
                    <c:v>   </c:v>
                  </c:pt>
                  <c:pt idx="869">
                    <c:v>   </c:v>
                  </c:pt>
                  <c:pt idx="870">
                    <c:v>   </c:v>
                  </c:pt>
                  <c:pt idx="871">
                    <c:v>   </c:v>
                  </c:pt>
                  <c:pt idx="872">
                    <c:v>   </c:v>
                  </c:pt>
                  <c:pt idx="873">
                    <c:v>   </c:v>
                  </c:pt>
                  <c:pt idx="874">
                    <c:v>   </c:v>
                  </c:pt>
                  <c:pt idx="875">
                    <c:v>   </c:v>
                  </c:pt>
                  <c:pt idx="876">
                    <c:v>   </c:v>
                  </c:pt>
                  <c:pt idx="877">
                    <c:v>   </c:v>
                  </c:pt>
                  <c:pt idx="878">
                    <c:v>   </c:v>
                  </c:pt>
                  <c:pt idx="879">
                    <c:v>   </c:v>
                  </c:pt>
                  <c:pt idx="880">
                    <c:v>   </c:v>
                  </c:pt>
                  <c:pt idx="881">
                    <c:v>   </c:v>
                  </c:pt>
                  <c:pt idx="882">
                    <c:v>   </c:v>
                  </c:pt>
                  <c:pt idx="883">
                    <c:v>   </c:v>
                  </c:pt>
                  <c:pt idx="884">
                    <c:v>   </c:v>
                  </c:pt>
                  <c:pt idx="885">
                    <c:v>   </c:v>
                  </c:pt>
                  <c:pt idx="886">
                    <c:v>   </c:v>
                  </c:pt>
                  <c:pt idx="887">
                    <c:v>   </c:v>
                  </c:pt>
                  <c:pt idx="888">
                    <c:v>   </c:v>
                  </c:pt>
                  <c:pt idx="889">
                    <c:v>   </c:v>
                  </c:pt>
                  <c:pt idx="890">
                    <c:v>   </c:v>
                  </c:pt>
                  <c:pt idx="891">
                    <c:v>   </c:v>
                  </c:pt>
                  <c:pt idx="892">
                    <c:v>   </c:v>
                  </c:pt>
                  <c:pt idx="893">
                    <c:v>   </c:v>
                  </c:pt>
                  <c:pt idx="894">
                    <c:v>   </c:v>
                  </c:pt>
                  <c:pt idx="895">
                    <c:v>   </c:v>
                  </c:pt>
                  <c:pt idx="896">
                    <c:v>   </c:v>
                  </c:pt>
                  <c:pt idx="897">
                    <c:v>   </c:v>
                  </c:pt>
                  <c:pt idx="898">
                    <c:v>   </c:v>
                  </c:pt>
                  <c:pt idx="899">
                    <c:v>   </c:v>
                  </c:pt>
                  <c:pt idx="900">
                    <c:v>   </c:v>
                  </c:pt>
                  <c:pt idx="901">
                    <c:v>   </c:v>
                  </c:pt>
                  <c:pt idx="902">
                    <c:v>   </c:v>
                  </c:pt>
                  <c:pt idx="903">
                    <c:v>   </c:v>
                  </c:pt>
                  <c:pt idx="904">
                    <c:v>   </c:v>
                  </c:pt>
                  <c:pt idx="905">
                    <c:v>   </c:v>
                  </c:pt>
                  <c:pt idx="906">
                    <c:v>   </c:v>
                  </c:pt>
                  <c:pt idx="907">
                    <c:v>   </c:v>
                  </c:pt>
                  <c:pt idx="908">
                    <c:v>   </c:v>
                  </c:pt>
                  <c:pt idx="909">
                    <c:v>   </c:v>
                  </c:pt>
                  <c:pt idx="910">
                    <c:v>   </c:v>
                  </c:pt>
                  <c:pt idx="911">
                    <c:v>   </c:v>
                  </c:pt>
                  <c:pt idx="912">
                    <c:v>   </c:v>
                  </c:pt>
                  <c:pt idx="913">
                    <c:v>   </c:v>
                  </c:pt>
                  <c:pt idx="914">
                    <c:v>   </c:v>
                  </c:pt>
                  <c:pt idx="915">
                    <c:v>   </c:v>
                  </c:pt>
                  <c:pt idx="916">
                    <c:v>   </c:v>
                  </c:pt>
                  <c:pt idx="917">
                    <c:v>   </c:v>
                  </c:pt>
                  <c:pt idx="918">
                    <c:v>   </c:v>
                  </c:pt>
                  <c:pt idx="919">
                    <c:v>   </c:v>
                  </c:pt>
                  <c:pt idx="920">
                    <c:v>   </c:v>
                  </c:pt>
                  <c:pt idx="921">
                    <c:v>   </c:v>
                  </c:pt>
                  <c:pt idx="922">
                    <c:v>   </c:v>
                  </c:pt>
                  <c:pt idx="923">
                    <c:v>   </c:v>
                  </c:pt>
                  <c:pt idx="924">
                    <c:v>   </c:v>
                  </c:pt>
                  <c:pt idx="925">
                    <c:v>   </c:v>
                  </c:pt>
                  <c:pt idx="926">
                    <c:v>   </c:v>
                  </c:pt>
                  <c:pt idx="927">
                    <c:v>   </c:v>
                  </c:pt>
                  <c:pt idx="928">
                    <c:v>   </c:v>
                  </c:pt>
                  <c:pt idx="929">
                    <c:v>   </c:v>
                  </c:pt>
                  <c:pt idx="930">
                    <c:v>   </c:v>
                  </c:pt>
                  <c:pt idx="931">
                    <c:v>   </c:v>
                  </c:pt>
                  <c:pt idx="932">
                    <c:v>   </c:v>
                  </c:pt>
                  <c:pt idx="933">
                    <c:v>   </c:v>
                  </c:pt>
                  <c:pt idx="934">
                    <c:v>   </c:v>
                  </c:pt>
                  <c:pt idx="935">
                    <c:v>   </c:v>
                  </c:pt>
                  <c:pt idx="936">
                    <c:v>   </c:v>
                  </c:pt>
                  <c:pt idx="937">
                    <c:v>   </c:v>
                  </c:pt>
                  <c:pt idx="938">
                    <c:v>   </c:v>
                  </c:pt>
                  <c:pt idx="939">
                    <c:v>   </c:v>
                  </c:pt>
                  <c:pt idx="940">
                    <c:v>   </c:v>
                  </c:pt>
                  <c:pt idx="941">
                    <c:v>   </c:v>
                  </c:pt>
                  <c:pt idx="942">
                    <c:v>   </c:v>
                  </c:pt>
                  <c:pt idx="943">
                    <c:v>   </c:v>
                  </c:pt>
                  <c:pt idx="944">
                    <c:v>   </c:v>
                  </c:pt>
                  <c:pt idx="945">
                    <c:v>   </c:v>
                  </c:pt>
                  <c:pt idx="946">
                    <c:v>   </c:v>
                  </c:pt>
                  <c:pt idx="947">
                    <c:v>   </c:v>
                  </c:pt>
                  <c:pt idx="948">
                    <c:v>   </c:v>
                  </c:pt>
                  <c:pt idx="949">
                    <c:v>   </c:v>
                  </c:pt>
                  <c:pt idx="950">
                    <c:v>   </c:v>
                  </c:pt>
                  <c:pt idx="951">
                    <c:v>   </c:v>
                  </c:pt>
                  <c:pt idx="952">
                    <c:v>   </c:v>
                  </c:pt>
                  <c:pt idx="953">
                    <c:v>   </c:v>
                  </c:pt>
                  <c:pt idx="954">
                    <c:v>   </c:v>
                  </c:pt>
                  <c:pt idx="955">
                    <c:v>   </c:v>
                  </c:pt>
                  <c:pt idx="956">
                    <c:v>   </c:v>
                  </c:pt>
                  <c:pt idx="957">
                    <c:v>   </c:v>
                  </c:pt>
                  <c:pt idx="958">
                    <c:v>   </c:v>
                  </c:pt>
                  <c:pt idx="959">
                    <c:v>   </c:v>
                  </c:pt>
                  <c:pt idx="960">
                    <c:v>   </c:v>
                  </c:pt>
                  <c:pt idx="961">
                    <c:v>   </c:v>
                  </c:pt>
                  <c:pt idx="962">
                    <c:v>   </c:v>
                  </c:pt>
                  <c:pt idx="963">
                    <c:v>   </c:v>
                  </c:pt>
                  <c:pt idx="964">
                    <c:v>   </c:v>
                  </c:pt>
                  <c:pt idx="965">
                    <c:v>   </c:v>
                  </c:pt>
                  <c:pt idx="966">
                    <c:v>   </c:v>
                  </c:pt>
                  <c:pt idx="967">
                    <c:v>   </c:v>
                  </c:pt>
                  <c:pt idx="968">
                    <c:v>   </c:v>
                  </c:pt>
                  <c:pt idx="969">
                    <c:v>   </c:v>
                  </c:pt>
                  <c:pt idx="970">
                    <c:v>   </c:v>
                  </c:pt>
                  <c:pt idx="971">
                    <c:v>   </c:v>
                  </c:pt>
                  <c:pt idx="972">
                    <c:v>   </c:v>
                  </c:pt>
                  <c:pt idx="973">
                    <c:v>   </c:v>
                  </c:pt>
                  <c:pt idx="974">
                    <c:v>   </c:v>
                  </c:pt>
                  <c:pt idx="975">
                    <c:v>   </c:v>
                  </c:pt>
                  <c:pt idx="976">
                    <c:v>   </c:v>
                  </c:pt>
                  <c:pt idx="977">
                    <c:v>   </c:v>
                  </c:pt>
                  <c:pt idx="978">
                    <c:v>   </c:v>
                  </c:pt>
                  <c:pt idx="979">
                    <c:v>   </c:v>
                  </c:pt>
                  <c:pt idx="980">
                    <c:v>   </c:v>
                  </c:pt>
                  <c:pt idx="981">
                    <c:v>   </c:v>
                  </c:pt>
                  <c:pt idx="982">
                    <c:v>   </c:v>
                  </c:pt>
                  <c:pt idx="983">
                    <c:v>   </c:v>
                  </c:pt>
                  <c:pt idx="984">
                    <c:v>   </c:v>
                  </c:pt>
                  <c:pt idx="985">
                    <c:v>   </c:v>
                  </c:pt>
                  <c:pt idx="986">
                    <c:v>   </c:v>
                  </c:pt>
                  <c:pt idx="987">
                    <c:v>   </c:v>
                  </c:pt>
                  <c:pt idx="988">
                    <c:v>   </c:v>
                  </c:pt>
                  <c:pt idx="989">
                    <c:v>   </c:v>
                  </c:pt>
                  <c:pt idx="990">
                    <c:v>   </c:v>
                  </c:pt>
                  <c:pt idx="991">
                    <c:v>   </c:v>
                  </c:pt>
                  <c:pt idx="992">
                    <c:v>   </c:v>
                  </c:pt>
                  <c:pt idx="993">
                    <c:v>   </c:v>
                  </c:pt>
                  <c:pt idx="994">
                    <c:v>   </c:v>
                  </c:pt>
                  <c:pt idx="995">
                    <c:v>   </c:v>
                  </c:pt>
                  <c:pt idx="996">
                    <c:v>   </c:v>
                  </c:pt>
                  <c:pt idx="997">
                    <c:v>   </c:v>
                  </c:pt>
                  <c:pt idx="998">
                    <c:v>   </c:v>
                  </c:pt>
                  <c:pt idx="999">
                    <c:v>   </c:v>
                  </c:pt>
                  <c:pt idx="1000">
                    <c:v>   </c:v>
                  </c:pt>
                  <c:pt idx="1001">
                    <c:v>   </c:v>
                  </c:pt>
                  <c:pt idx="1002">
                    <c:v>   </c:v>
                  </c:pt>
                  <c:pt idx="1003">
                    <c:v>   </c:v>
                  </c:pt>
                  <c:pt idx="1004">
                    <c:v>   </c:v>
                  </c:pt>
                  <c:pt idx="1005">
                    <c:v>   </c:v>
                  </c:pt>
                  <c:pt idx="1006">
                    <c:v>   </c:v>
                  </c:pt>
                  <c:pt idx="1007">
                    <c:v>   </c:v>
                  </c:pt>
                  <c:pt idx="1008">
                    <c:v>   </c:v>
                  </c:pt>
                  <c:pt idx="1009">
                    <c:v>   </c:v>
                  </c:pt>
                  <c:pt idx="1010">
                    <c:v>   </c:v>
                  </c:pt>
                  <c:pt idx="1011">
                    <c:v>   </c:v>
                  </c:pt>
                  <c:pt idx="1012">
                    <c:v>   </c:v>
                  </c:pt>
                  <c:pt idx="1013">
                    <c:v>   </c:v>
                  </c:pt>
                  <c:pt idx="1014">
                    <c:v>   </c:v>
                  </c:pt>
                  <c:pt idx="1015">
                    <c:v>   </c:v>
                  </c:pt>
                  <c:pt idx="1016">
                    <c:v>   </c:v>
                  </c:pt>
                  <c:pt idx="1017">
                    <c:v>   </c:v>
                  </c:pt>
                  <c:pt idx="1018">
                    <c:v>   </c:v>
                  </c:pt>
                  <c:pt idx="1019">
                    <c:v>   </c:v>
                  </c:pt>
                  <c:pt idx="1020">
                    <c:v>   </c:v>
                  </c:pt>
                  <c:pt idx="1021">
                    <c:v>   </c:v>
                  </c:pt>
                  <c:pt idx="1022">
                    <c:v>   </c:v>
                  </c:pt>
                  <c:pt idx="1023">
                    <c:v>   </c:v>
                  </c:pt>
                  <c:pt idx="1024">
                    <c:v>   </c:v>
                  </c:pt>
                  <c:pt idx="1025">
                    <c:v>   </c:v>
                  </c:pt>
                  <c:pt idx="1026">
                    <c:v>   </c:v>
                  </c:pt>
                  <c:pt idx="1027">
                    <c:v>   </c:v>
                  </c:pt>
                  <c:pt idx="1028">
                    <c:v>   </c:v>
                  </c:pt>
                  <c:pt idx="1029">
                    <c:v>   </c:v>
                  </c:pt>
                  <c:pt idx="1030">
                    <c:v>   </c:v>
                  </c:pt>
                  <c:pt idx="1031">
                    <c:v>   </c:v>
                  </c:pt>
                  <c:pt idx="1032">
                    <c:v>   </c:v>
                  </c:pt>
                  <c:pt idx="1033">
                    <c:v>   </c:v>
                  </c:pt>
                  <c:pt idx="1034">
                    <c:v>   </c:v>
                  </c:pt>
                  <c:pt idx="1035">
                    <c:v>   </c:v>
                  </c:pt>
                  <c:pt idx="1036">
                    <c:v>   </c:v>
                  </c:pt>
                  <c:pt idx="1037">
                    <c:v>   </c:v>
                  </c:pt>
                  <c:pt idx="1038">
                    <c:v>   </c:v>
                  </c:pt>
                  <c:pt idx="1039">
                    <c:v>   </c:v>
                  </c:pt>
                  <c:pt idx="1040">
                    <c:v>   </c:v>
                  </c:pt>
                  <c:pt idx="1041">
                    <c:v>   </c:v>
                  </c:pt>
                  <c:pt idx="1042">
                    <c:v>   </c:v>
                  </c:pt>
                  <c:pt idx="1043">
                    <c:v>   </c:v>
                  </c:pt>
                  <c:pt idx="1044">
                    <c:v>   </c:v>
                  </c:pt>
                  <c:pt idx="1045">
                    <c:v>   </c:v>
                  </c:pt>
                  <c:pt idx="1046">
                    <c:v>   </c:v>
                  </c:pt>
                  <c:pt idx="1047">
                    <c:v>   </c:v>
                  </c:pt>
                  <c:pt idx="1048">
                    <c:v>   </c:v>
                  </c:pt>
                  <c:pt idx="1049">
                    <c:v>   </c:v>
                  </c:pt>
                  <c:pt idx="1050">
                    <c:v>   </c:v>
                  </c:pt>
                  <c:pt idx="1051">
                    <c:v>   </c:v>
                  </c:pt>
                  <c:pt idx="1052">
                    <c:v>   </c:v>
                  </c:pt>
                  <c:pt idx="1053">
                    <c:v>   </c:v>
                  </c:pt>
                  <c:pt idx="1054">
                    <c:v>   </c:v>
                  </c:pt>
                  <c:pt idx="1055">
                    <c:v>   </c:v>
                  </c:pt>
                  <c:pt idx="1056">
                    <c:v>   </c:v>
                  </c:pt>
                  <c:pt idx="1057">
                    <c:v>   </c:v>
                  </c:pt>
                  <c:pt idx="1058">
                    <c:v>   </c:v>
                  </c:pt>
                  <c:pt idx="1059">
                    <c:v>   </c:v>
                  </c:pt>
                  <c:pt idx="1060">
                    <c:v>   </c:v>
                  </c:pt>
                  <c:pt idx="1061">
                    <c:v>   </c:v>
                  </c:pt>
                  <c:pt idx="1062">
                    <c:v>   </c:v>
                  </c:pt>
                  <c:pt idx="1063">
                    <c:v>   </c:v>
                  </c:pt>
                  <c:pt idx="1064">
                    <c:v>   </c:v>
                  </c:pt>
                  <c:pt idx="1065">
                    <c:v>   </c:v>
                  </c:pt>
                  <c:pt idx="1066">
                    <c:v>   </c:v>
                  </c:pt>
                  <c:pt idx="1067">
                    <c:v>   </c:v>
                  </c:pt>
                  <c:pt idx="1068">
                    <c:v>   </c:v>
                  </c:pt>
                  <c:pt idx="1069">
                    <c:v>   </c:v>
                  </c:pt>
                  <c:pt idx="1070">
                    <c:v>   </c:v>
                  </c:pt>
                  <c:pt idx="1071">
                    <c:v>   </c:v>
                  </c:pt>
                  <c:pt idx="1072">
                    <c:v>   </c:v>
                  </c:pt>
                  <c:pt idx="1073">
                    <c:v>   </c:v>
                  </c:pt>
                  <c:pt idx="1074">
                    <c:v>   </c:v>
                  </c:pt>
                  <c:pt idx="1075">
                    <c:v>   </c:v>
                  </c:pt>
                  <c:pt idx="1076">
                    <c:v>   </c:v>
                  </c:pt>
                  <c:pt idx="1077">
                    <c:v>   </c:v>
                  </c:pt>
                  <c:pt idx="1078">
                    <c:v>   </c:v>
                  </c:pt>
                  <c:pt idx="1079">
                    <c:v>   </c:v>
                  </c:pt>
                  <c:pt idx="1080">
                    <c:v>   </c:v>
                  </c:pt>
                  <c:pt idx="1081">
                    <c:v>   </c:v>
                  </c:pt>
                  <c:pt idx="1082">
                    <c:v>   </c:v>
                  </c:pt>
                  <c:pt idx="1083">
                    <c:v>   </c:v>
                  </c:pt>
                  <c:pt idx="1084">
                    <c:v>   </c:v>
                  </c:pt>
                  <c:pt idx="1085">
                    <c:v>   </c:v>
                  </c:pt>
                  <c:pt idx="1086">
                    <c:v>   </c:v>
                  </c:pt>
                  <c:pt idx="1087">
                    <c:v>   </c:v>
                  </c:pt>
                  <c:pt idx="1088">
                    <c:v>   </c:v>
                  </c:pt>
                  <c:pt idx="1089">
                    <c:v>   </c:v>
                  </c:pt>
                  <c:pt idx="1090">
                    <c:v>   </c:v>
                  </c:pt>
                  <c:pt idx="1091">
                    <c:v>   </c:v>
                  </c:pt>
                  <c:pt idx="1092">
                    <c:v>   </c:v>
                  </c:pt>
                  <c:pt idx="1093">
                    <c:v>   </c:v>
                  </c:pt>
                  <c:pt idx="1094">
                    <c:v>   </c:v>
                  </c:pt>
                  <c:pt idx="1095">
                    <c:v>   </c:v>
                  </c:pt>
                  <c:pt idx="1096">
                    <c:v>   </c:v>
                  </c:pt>
                  <c:pt idx="1097">
                    <c:v>   </c:v>
                  </c:pt>
                  <c:pt idx="1098">
                    <c:v>   </c:v>
                  </c:pt>
                  <c:pt idx="1099">
                    <c:v>   </c:v>
                  </c:pt>
                  <c:pt idx="1100">
                    <c:v>   </c:v>
                  </c:pt>
                  <c:pt idx="1101">
                    <c:v>   </c:v>
                  </c:pt>
                  <c:pt idx="1102">
                    <c:v>   </c:v>
                  </c:pt>
                  <c:pt idx="1103">
                    <c:v>   </c:v>
                  </c:pt>
                  <c:pt idx="1104">
                    <c:v>   </c:v>
                  </c:pt>
                  <c:pt idx="1105">
                    <c:v>   </c:v>
                  </c:pt>
                  <c:pt idx="1106">
                    <c:v>   </c:v>
                  </c:pt>
                  <c:pt idx="1107">
                    <c:v>   </c:v>
                  </c:pt>
                  <c:pt idx="1108">
                    <c:v>   </c:v>
                  </c:pt>
                  <c:pt idx="1109">
                    <c:v>   </c:v>
                  </c:pt>
                  <c:pt idx="1110">
                    <c:v>   </c:v>
                  </c:pt>
                  <c:pt idx="1111">
                    <c:v>   </c:v>
                  </c:pt>
                  <c:pt idx="1112">
                    <c:v>   </c:v>
                  </c:pt>
                  <c:pt idx="1113">
                    <c:v>   </c:v>
                  </c:pt>
                  <c:pt idx="1114">
                    <c:v>   </c:v>
                  </c:pt>
                  <c:pt idx="1115">
                    <c:v>   </c:v>
                  </c:pt>
                  <c:pt idx="1116">
                    <c:v>   </c:v>
                  </c:pt>
                  <c:pt idx="1117">
                    <c:v>   </c:v>
                  </c:pt>
                  <c:pt idx="1118">
                    <c:v>   </c:v>
                  </c:pt>
                  <c:pt idx="1119">
                    <c:v>   </c:v>
                  </c:pt>
                  <c:pt idx="1120">
                    <c:v>   </c:v>
                  </c:pt>
                  <c:pt idx="1121">
                    <c:v>   </c:v>
                  </c:pt>
                  <c:pt idx="1122">
                    <c:v>   </c:v>
                  </c:pt>
                  <c:pt idx="1123">
                    <c:v>   </c:v>
                  </c:pt>
                  <c:pt idx="1124">
                    <c:v>   </c:v>
                  </c:pt>
                  <c:pt idx="1125">
                    <c:v>   </c:v>
                  </c:pt>
                  <c:pt idx="1126">
                    <c:v>   </c:v>
                  </c:pt>
                  <c:pt idx="1127">
                    <c:v>   </c:v>
                  </c:pt>
                  <c:pt idx="1128">
                    <c:v>   </c:v>
                  </c:pt>
                  <c:pt idx="1129">
                    <c:v>   </c:v>
                  </c:pt>
                  <c:pt idx="1130">
                    <c:v>   </c:v>
                  </c:pt>
                  <c:pt idx="1131">
                    <c:v>   </c:v>
                  </c:pt>
                  <c:pt idx="1132">
                    <c:v>   </c:v>
                  </c:pt>
                  <c:pt idx="1133">
                    <c:v>   </c:v>
                  </c:pt>
                  <c:pt idx="1134">
                    <c:v>   </c:v>
                  </c:pt>
                  <c:pt idx="1135">
                    <c:v>   </c:v>
                  </c:pt>
                  <c:pt idx="1136">
                    <c:v>   </c:v>
                  </c:pt>
                  <c:pt idx="1137">
                    <c:v>   </c:v>
                  </c:pt>
                  <c:pt idx="1138">
                    <c:v>   </c:v>
                  </c:pt>
                  <c:pt idx="1139">
                    <c:v>   </c:v>
                  </c:pt>
                  <c:pt idx="1140">
                    <c:v>   </c:v>
                  </c:pt>
                  <c:pt idx="1141">
                    <c:v>   </c:v>
                  </c:pt>
                  <c:pt idx="1142">
                    <c:v>   </c:v>
                  </c:pt>
                  <c:pt idx="1143">
                    <c:v>   </c:v>
                  </c:pt>
                  <c:pt idx="1144">
                    <c:v>   </c:v>
                  </c:pt>
                  <c:pt idx="1145">
                    <c:v>   </c:v>
                  </c:pt>
                  <c:pt idx="1146">
                    <c:v>   </c:v>
                  </c:pt>
                  <c:pt idx="1147">
                    <c:v>   </c:v>
                  </c:pt>
                  <c:pt idx="1148">
                    <c:v>   </c:v>
                  </c:pt>
                  <c:pt idx="1149">
                    <c:v>   </c:v>
                  </c:pt>
                  <c:pt idx="1150">
                    <c:v>   </c:v>
                  </c:pt>
                  <c:pt idx="1151">
                    <c:v>   </c:v>
                  </c:pt>
                  <c:pt idx="1152">
                    <c:v>   </c:v>
                  </c:pt>
                  <c:pt idx="1153">
                    <c:v>   </c:v>
                  </c:pt>
                  <c:pt idx="1154">
                    <c:v>   </c:v>
                  </c:pt>
                  <c:pt idx="1155">
                    <c:v>   </c:v>
                  </c:pt>
                  <c:pt idx="1156">
                    <c:v>   </c:v>
                  </c:pt>
                  <c:pt idx="1157">
                    <c:v>   </c:v>
                  </c:pt>
                  <c:pt idx="1158">
                    <c:v>   </c:v>
                  </c:pt>
                  <c:pt idx="1159">
                    <c:v>   </c:v>
                  </c:pt>
                  <c:pt idx="1160">
                    <c:v>   </c:v>
                  </c:pt>
                  <c:pt idx="1161">
                    <c:v>   </c:v>
                  </c:pt>
                  <c:pt idx="1162">
                    <c:v>   </c:v>
                  </c:pt>
                  <c:pt idx="1163">
                    <c:v>   </c:v>
                  </c:pt>
                  <c:pt idx="1164">
                    <c:v>   </c:v>
                  </c:pt>
                  <c:pt idx="1165">
                    <c:v>   </c:v>
                  </c:pt>
                  <c:pt idx="1166">
                    <c:v>   </c:v>
                  </c:pt>
                  <c:pt idx="1167">
                    <c:v>   </c:v>
                  </c:pt>
                  <c:pt idx="1168">
                    <c:v>   </c:v>
                  </c:pt>
                  <c:pt idx="1169">
                    <c:v>   </c:v>
                  </c:pt>
                  <c:pt idx="1170">
                    <c:v>   </c:v>
                  </c:pt>
                  <c:pt idx="1171">
                    <c:v>   </c:v>
                  </c:pt>
                  <c:pt idx="1172">
                    <c:v>   </c:v>
                  </c:pt>
                  <c:pt idx="1173">
                    <c:v>   </c:v>
                  </c:pt>
                  <c:pt idx="1174">
                    <c:v>   </c:v>
                  </c:pt>
                  <c:pt idx="1175">
                    <c:v>   </c:v>
                  </c:pt>
                  <c:pt idx="1176">
                    <c:v>   </c:v>
                  </c:pt>
                  <c:pt idx="1177">
                    <c:v>   </c:v>
                  </c:pt>
                  <c:pt idx="1178">
                    <c:v>   </c:v>
                  </c:pt>
                  <c:pt idx="1179">
                    <c:v>   </c:v>
                  </c:pt>
                  <c:pt idx="1180">
                    <c:v>   </c:v>
                  </c:pt>
                  <c:pt idx="1181">
                    <c:v>   </c:v>
                  </c:pt>
                  <c:pt idx="1182">
                    <c:v>   </c:v>
                  </c:pt>
                  <c:pt idx="1183">
                    <c:v>   </c:v>
                  </c:pt>
                  <c:pt idx="1184">
                    <c:v>   </c:v>
                  </c:pt>
                  <c:pt idx="1185">
                    <c:v>   </c:v>
                  </c:pt>
                  <c:pt idx="1186">
                    <c:v>   </c:v>
                  </c:pt>
                  <c:pt idx="1187">
                    <c:v>   </c:v>
                  </c:pt>
                  <c:pt idx="1188">
                    <c:v>   </c:v>
                  </c:pt>
                  <c:pt idx="1189">
                    <c:v>   </c:v>
                  </c:pt>
                  <c:pt idx="1190">
                    <c:v>   </c:v>
                  </c:pt>
                  <c:pt idx="1191">
                    <c:v>   </c:v>
                  </c:pt>
                  <c:pt idx="1192">
                    <c:v>   </c:v>
                  </c:pt>
                  <c:pt idx="1193">
                    <c:v>   </c:v>
                  </c:pt>
                  <c:pt idx="1194">
                    <c:v>   </c:v>
                  </c:pt>
                  <c:pt idx="1195">
                    <c:v>   </c:v>
                  </c:pt>
                  <c:pt idx="1196">
                    <c:v>   </c:v>
                  </c:pt>
                  <c:pt idx="1197">
                    <c:v>   </c:v>
                  </c:pt>
                  <c:pt idx="1198">
                    <c:v>   </c:v>
                  </c:pt>
                  <c:pt idx="1199">
                    <c:v>   </c:v>
                  </c:pt>
                  <c:pt idx="1200">
                    <c:v>   </c:v>
                  </c:pt>
                  <c:pt idx="1201">
                    <c:v>   </c:v>
                  </c:pt>
                  <c:pt idx="1202">
                    <c:v>   </c:v>
                  </c:pt>
                  <c:pt idx="1203">
                    <c:v>   </c:v>
                  </c:pt>
                  <c:pt idx="1204">
                    <c:v>   </c:v>
                  </c:pt>
                  <c:pt idx="1205">
                    <c:v>   </c:v>
                  </c:pt>
                  <c:pt idx="1206">
                    <c:v>   </c:v>
                  </c:pt>
                  <c:pt idx="1207">
                    <c:v>   </c:v>
                  </c:pt>
                  <c:pt idx="1208">
                    <c:v>   </c:v>
                  </c:pt>
                  <c:pt idx="1209">
                    <c:v>   </c:v>
                  </c:pt>
                  <c:pt idx="1210">
                    <c:v>   </c:v>
                  </c:pt>
                  <c:pt idx="1211">
                    <c:v>   </c:v>
                  </c:pt>
                  <c:pt idx="1212">
                    <c:v>   </c:v>
                  </c:pt>
                  <c:pt idx="1213">
                    <c:v>   </c:v>
                  </c:pt>
                  <c:pt idx="1214">
                    <c:v>   </c:v>
                  </c:pt>
                  <c:pt idx="1215">
                    <c:v>   </c:v>
                  </c:pt>
                  <c:pt idx="1216">
                    <c:v>   </c:v>
                  </c:pt>
                  <c:pt idx="1217">
                    <c:v>   </c:v>
                  </c:pt>
                  <c:pt idx="1218">
                    <c:v>   </c:v>
                  </c:pt>
                  <c:pt idx="1219">
                    <c:v>   </c:v>
                  </c:pt>
                  <c:pt idx="1220">
                    <c:v>   </c:v>
                  </c:pt>
                  <c:pt idx="1221">
                    <c:v>   </c:v>
                  </c:pt>
                  <c:pt idx="1222">
                    <c:v>   </c:v>
                  </c:pt>
                  <c:pt idx="1223">
                    <c:v>   </c:v>
                  </c:pt>
                  <c:pt idx="1224">
                    <c:v>   </c:v>
                  </c:pt>
                  <c:pt idx="1225">
                    <c:v>   </c:v>
                  </c:pt>
                  <c:pt idx="1226">
                    <c:v>   </c:v>
                  </c:pt>
                  <c:pt idx="1227">
                    <c:v>   </c:v>
                  </c:pt>
                  <c:pt idx="1228">
                    <c:v>   </c:v>
                  </c:pt>
                  <c:pt idx="1229">
                    <c:v>   </c:v>
                  </c:pt>
                  <c:pt idx="1230">
                    <c:v>   </c:v>
                  </c:pt>
                  <c:pt idx="1231">
                    <c:v>   </c:v>
                  </c:pt>
                  <c:pt idx="1232">
                    <c:v>   </c:v>
                  </c:pt>
                  <c:pt idx="1233">
                    <c:v>   </c:v>
                  </c:pt>
                  <c:pt idx="1234">
                    <c:v>   </c:v>
                  </c:pt>
                  <c:pt idx="1235">
                    <c:v>   </c:v>
                  </c:pt>
                  <c:pt idx="1236">
                    <c:v>   </c:v>
                  </c:pt>
                  <c:pt idx="1237">
                    <c:v>   </c:v>
                  </c:pt>
                  <c:pt idx="1238">
                    <c:v>   </c:v>
                  </c:pt>
                  <c:pt idx="1239">
                    <c:v>   </c:v>
                  </c:pt>
                  <c:pt idx="1240">
                    <c:v>   </c:v>
                  </c:pt>
                  <c:pt idx="1241">
                    <c:v>   </c:v>
                  </c:pt>
                  <c:pt idx="1242">
                    <c:v>   </c:v>
                  </c:pt>
                  <c:pt idx="1243">
                    <c:v>   </c:v>
                  </c:pt>
                  <c:pt idx="1244">
                    <c:v>   </c:v>
                  </c:pt>
                  <c:pt idx="1245">
                    <c:v>   </c:v>
                  </c:pt>
                  <c:pt idx="1246">
                    <c:v>   </c:v>
                  </c:pt>
                  <c:pt idx="1247">
                    <c:v>   </c:v>
                  </c:pt>
                  <c:pt idx="1248">
                    <c:v>   </c:v>
                  </c:pt>
                  <c:pt idx="1249">
                    <c:v>   </c:v>
                  </c:pt>
                  <c:pt idx="1250">
                    <c:v>   </c:v>
                  </c:pt>
                  <c:pt idx="1251">
                    <c:v>   </c:v>
                  </c:pt>
                  <c:pt idx="1252">
                    <c:v>   </c:v>
                  </c:pt>
                  <c:pt idx="1253">
                    <c:v>   </c:v>
                  </c:pt>
                  <c:pt idx="1254">
                    <c:v>   </c:v>
                  </c:pt>
                  <c:pt idx="1255">
                    <c:v>   </c:v>
                  </c:pt>
                  <c:pt idx="1256">
                    <c:v>   </c:v>
                  </c:pt>
                  <c:pt idx="1257">
                    <c:v>   </c:v>
                  </c:pt>
                  <c:pt idx="1258">
                    <c:v>   </c:v>
                  </c:pt>
                  <c:pt idx="1259">
                    <c:v>   </c:v>
                  </c:pt>
                  <c:pt idx="1260">
                    <c:v>   </c:v>
                  </c:pt>
                  <c:pt idx="1261">
                    <c:v>   </c:v>
                  </c:pt>
                  <c:pt idx="1262">
                    <c:v>   </c:v>
                  </c:pt>
                  <c:pt idx="1263">
                    <c:v>   </c:v>
                  </c:pt>
                  <c:pt idx="1264">
                    <c:v>   </c:v>
                  </c:pt>
                  <c:pt idx="1265">
                    <c:v>   </c:v>
                  </c:pt>
                  <c:pt idx="1266">
                    <c:v>   </c:v>
                  </c:pt>
                  <c:pt idx="1267">
                    <c:v>   </c:v>
                  </c:pt>
                  <c:pt idx="1268">
                    <c:v>   </c:v>
                  </c:pt>
                  <c:pt idx="1269">
                    <c:v>   </c:v>
                  </c:pt>
                  <c:pt idx="1270">
                    <c:v>   </c:v>
                  </c:pt>
                  <c:pt idx="1271">
                    <c:v>   </c:v>
                  </c:pt>
                  <c:pt idx="1272">
                    <c:v>   </c:v>
                  </c:pt>
                  <c:pt idx="1273">
                    <c:v>   </c:v>
                  </c:pt>
                  <c:pt idx="1274">
                    <c:v>   </c:v>
                  </c:pt>
                  <c:pt idx="1275">
                    <c:v>   </c:v>
                  </c:pt>
                  <c:pt idx="1276">
                    <c:v>   </c:v>
                  </c:pt>
                  <c:pt idx="1277">
                    <c:v>   </c:v>
                  </c:pt>
                  <c:pt idx="1278">
                    <c:v>   </c:v>
                  </c:pt>
                  <c:pt idx="1279">
                    <c:v>   </c:v>
                  </c:pt>
                  <c:pt idx="1280">
                    <c:v>   </c:v>
                  </c:pt>
                  <c:pt idx="1281">
                    <c:v>   </c:v>
                  </c:pt>
                  <c:pt idx="1282">
                    <c:v>   </c:v>
                  </c:pt>
                  <c:pt idx="1283">
                    <c:v>   </c:v>
                  </c:pt>
                  <c:pt idx="1284">
                    <c:v>   </c:v>
                  </c:pt>
                  <c:pt idx="1285">
                    <c:v>   </c:v>
                  </c:pt>
                  <c:pt idx="1286">
                    <c:v>   </c:v>
                  </c:pt>
                  <c:pt idx="1287">
                    <c:v>   </c:v>
                  </c:pt>
                  <c:pt idx="1288">
                    <c:v>   </c:v>
                  </c:pt>
                  <c:pt idx="1289">
                    <c:v>   </c:v>
                  </c:pt>
                  <c:pt idx="1290">
                    <c:v>   </c:v>
                  </c:pt>
                  <c:pt idx="1291">
                    <c:v>   </c:v>
                  </c:pt>
                  <c:pt idx="1292">
                    <c:v>   </c:v>
                  </c:pt>
                  <c:pt idx="1293">
                    <c:v>   </c:v>
                  </c:pt>
                  <c:pt idx="1294">
                    <c:v>   </c:v>
                  </c:pt>
                  <c:pt idx="1295">
                    <c:v>   </c:v>
                  </c:pt>
                  <c:pt idx="1296">
                    <c:v>   </c:v>
                  </c:pt>
                  <c:pt idx="1297">
                    <c:v>   </c:v>
                  </c:pt>
                  <c:pt idx="1298">
                    <c:v>   </c:v>
                  </c:pt>
                  <c:pt idx="1299">
                    <c:v>   </c:v>
                  </c:pt>
                  <c:pt idx="1300">
                    <c:v>   </c:v>
                  </c:pt>
                  <c:pt idx="1301">
                    <c:v>   </c:v>
                  </c:pt>
                  <c:pt idx="1302">
                    <c:v>   </c:v>
                  </c:pt>
                  <c:pt idx="1303">
                    <c:v>   </c:v>
                  </c:pt>
                  <c:pt idx="1304">
                    <c:v>   </c:v>
                  </c:pt>
                  <c:pt idx="1305">
                    <c:v>   </c:v>
                  </c:pt>
                  <c:pt idx="1306">
                    <c:v>   </c:v>
                  </c:pt>
                  <c:pt idx="1307">
                    <c:v>   </c:v>
                  </c:pt>
                  <c:pt idx="1308">
                    <c:v>   </c:v>
                  </c:pt>
                  <c:pt idx="1309">
                    <c:v>   </c:v>
                  </c:pt>
                  <c:pt idx="1310">
                    <c:v>   </c:v>
                  </c:pt>
                  <c:pt idx="1311">
                    <c:v>   </c:v>
                  </c:pt>
                  <c:pt idx="1312">
                    <c:v>   </c:v>
                  </c:pt>
                  <c:pt idx="1313">
                    <c:v>   </c:v>
                  </c:pt>
                  <c:pt idx="1314">
                    <c:v>   </c:v>
                  </c:pt>
                  <c:pt idx="1315">
                    <c:v>   </c:v>
                  </c:pt>
                  <c:pt idx="1316">
                    <c:v>   </c:v>
                  </c:pt>
                  <c:pt idx="1317">
                    <c:v>   </c:v>
                  </c:pt>
                  <c:pt idx="1318">
                    <c:v>   </c:v>
                  </c:pt>
                  <c:pt idx="1319">
                    <c:v>   </c:v>
                  </c:pt>
                  <c:pt idx="1320">
                    <c:v>   </c:v>
                  </c:pt>
                  <c:pt idx="1321">
                    <c:v>   </c:v>
                  </c:pt>
                  <c:pt idx="1322">
                    <c:v>   </c:v>
                  </c:pt>
                  <c:pt idx="1323">
                    <c:v>   </c:v>
                  </c:pt>
                  <c:pt idx="1324">
                    <c:v>   </c:v>
                  </c:pt>
                  <c:pt idx="1325">
                    <c:v>   </c:v>
                  </c:pt>
                  <c:pt idx="1326">
                    <c:v>   </c:v>
                  </c:pt>
                  <c:pt idx="1327">
                    <c:v>   </c:v>
                  </c:pt>
                  <c:pt idx="1328">
                    <c:v>   </c:v>
                  </c:pt>
                  <c:pt idx="1329">
                    <c:v>   </c:v>
                  </c:pt>
                  <c:pt idx="1330">
                    <c:v>   </c:v>
                  </c:pt>
                  <c:pt idx="1331">
                    <c:v>   </c:v>
                  </c:pt>
                  <c:pt idx="1332">
                    <c:v>   </c:v>
                  </c:pt>
                  <c:pt idx="1333">
                    <c:v>   </c:v>
                  </c:pt>
                  <c:pt idx="1334">
                    <c:v>   </c:v>
                  </c:pt>
                  <c:pt idx="1335">
                    <c:v>   </c:v>
                  </c:pt>
                  <c:pt idx="1336">
                    <c:v>   </c:v>
                  </c:pt>
                  <c:pt idx="1337">
                    <c:v>   </c:v>
                  </c:pt>
                  <c:pt idx="1338">
                    <c:v>   </c:v>
                  </c:pt>
                  <c:pt idx="1339">
                    <c:v>   </c:v>
                  </c:pt>
                  <c:pt idx="1340">
                    <c:v>   </c:v>
                  </c:pt>
                  <c:pt idx="1341">
                    <c:v>   </c:v>
                  </c:pt>
                  <c:pt idx="1342">
                    <c:v>   </c:v>
                  </c:pt>
                  <c:pt idx="1343">
                    <c:v>   </c:v>
                  </c:pt>
                  <c:pt idx="1344">
                    <c:v>   </c:v>
                  </c:pt>
                  <c:pt idx="1345">
                    <c:v>   </c:v>
                  </c:pt>
                  <c:pt idx="1346">
                    <c:v>   </c:v>
                  </c:pt>
                  <c:pt idx="1347">
                    <c:v>   </c:v>
                  </c:pt>
                  <c:pt idx="1348">
                    <c:v>   </c:v>
                  </c:pt>
                  <c:pt idx="1349">
                    <c:v>   </c:v>
                  </c:pt>
                  <c:pt idx="1350">
                    <c:v>   </c:v>
                  </c:pt>
                  <c:pt idx="1351">
                    <c:v>   </c:v>
                  </c:pt>
                  <c:pt idx="1352">
                    <c:v>   </c:v>
                  </c:pt>
                  <c:pt idx="1353">
                    <c:v>   </c:v>
                  </c:pt>
                  <c:pt idx="1354">
                    <c:v>   </c:v>
                  </c:pt>
                  <c:pt idx="1355">
                    <c:v>   </c:v>
                  </c:pt>
                  <c:pt idx="1356">
                    <c:v>   </c:v>
                  </c:pt>
                  <c:pt idx="1357">
                    <c:v>   </c:v>
                  </c:pt>
                  <c:pt idx="1358">
                    <c:v>   </c:v>
                  </c:pt>
                  <c:pt idx="1359">
                    <c:v>   </c:v>
                  </c:pt>
                  <c:pt idx="1360">
                    <c:v>   </c:v>
                  </c:pt>
                  <c:pt idx="1361">
                    <c:v>   </c:v>
                  </c:pt>
                  <c:pt idx="1362">
                    <c:v>   </c:v>
                  </c:pt>
                  <c:pt idx="1363">
                    <c:v>   </c:v>
                  </c:pt>
                  <c:pt idx="1364">
                    <c:v>   </c:v>
                  </c:pt>
                  <c:pt idx="1365">
                    <c:v>   </c:v>
                  </c:pt>
                  <c:pt idx="1366">
                    <c:v>   </c:v>
                  </c:pt>
                  <c:pt idx="1367">
                    <c:v>   </c:v>
                  </c:pt>
                  <c:pt idx="1368">
                    <c:v>   </c:v>
                  </c:pt>
                  <c:pt idx="1369">
                    <c:v>   </c:v>
                  </c:pt>
                  <c:pt idx="1370">
                    <c:v>   </c:v>
                  </c:pt>
                  <c:pt idx="1371">
                    <c:v>   </c:v>
                  </c:pt>
                  <c:pt idx="1372">
                    <c:v>   </c:v>
                  </c:pt>
                  <c:pt idx="1373">
                    <c:v>   </c:v>
                  </c:pt>
                  <c:pt idx="1374">
                    <c:v>   </c:v>
                  </c:pt>
                  <c:pt idx="1375">
                    <c:v>   </c:v>
                  </c:pt>
                  <c:pt idx="1376">
                    <c:v>   </c:v>
                  </c:pt>
                  <c:pt idx="1377">
                    <c:v>   </c:v>
                  </c:pt>
                  <c:pt idx="1378">
                    <c:v>   </c:v>
                  </c:pt>
                  <c:pt idx="1379">
                    <c:v>   </c:v>
                  </c:pt>
                  <c:pt idx="1380">
                    <c:v>   </c:v>
                  </c:pt>
                  <c:pt idx="1381">
                    <c:v>   </c:v>
                  </c:pt>
                  <c:pt idx="1382">
                    <c:v>   </c:v>
                  </c:pt>
                  <c:pt idx="1383">
                    <c:v>   </c:v>
                  </c:pt>
                  <c:pt idx="1384">
                    <c:v>   </c:v>
                  </c:pt>
                  <c:pt idx="1385">
                    <c:v>   </c:v>
                  </c:pt>
                  <c:pt idx="1386">
                    <c:v>   </c:v>
                  </c:pt>
                  <c:pt idx="1387">
                    <c:v>   </c:v>
                  </c:pt>
                  <c:pt idx="1388">
                    <c:v>   </c:v>
                  </c:pt>
                  <c:pt idx="1389">
                    <c:v>   </c:v>
                  </c:pt>
                  <c:pt idx="1390">
                    <c:v>   </c:v>
                  </c:pt>
                  <c:pt idx="1391">
                    <c:v>   </c:v>
                  </c:pt>
                  <c:pt idx="1392">
                    <c:v>   </c:v>
                  </c:pt>
                  <c:pt idx="1393">
                    <c:v>   </c:v>
                  </c:pt>
                  <c:pt idx="1394">
                    <c:v>   </c:v>
                  </c:pt>
                  <c:pt idx="1395">
                    <c:v>   </c:v>
                  </c:pt>
                  <c:pt idx="1396">
                    <c:v>   </c:v>
                  </c:pt>
                  <c:pt idx="1397">
                    <c:v>   </c:v>
                  </c:pt>
                  <c:pt idx="1398">
                    <c:v>   </c:v>
                  </c:pt>
                  <c:pt idx="1399">
                    <c:v>   </c:v>
                  </c:pt>
                  <c:pt idx="1400">
                    <c:v>   </c:v>
                  </c:pt>
                  <c:pt idx="1401">
                    <c:v>   </c:v>
                  </c:pt>
                  <c:pt idx="1402">
                    <c:v>   </c:v>
                  </c:pt>
                  <c:pt idx="1403">
                    <c:v>   </c:v>
                  </c:pt>
                  <c:pt idx="1404">
                    <c:v>   </c:v>
                  </c:pt>
                  <c:pt idx="1405">
                    <c:v>   </c:v>
                  </c:pt>
                  <c:pt idx="1406">
                    <c:v>   </c:v>
                  </c:pt>
                  <c:pt idx="1407">
                    <c:v>   </c:v>
                  </c:pt>
                  <c:pt idx="1408">
                    <c:v>   </c:v>
                  </c:pt>
                  <c:pt idx="1409">
                    <c:v>   </c:v>
                  </c:pt>
                  <c:pt idx="1410">
                    <c:v>   </c:v>
                  </c:pt>
                  <c:pt idx="1411">
                    <c:v>   </c:v>
                  </c:pt>
                  <c:pt idx="1412">
                    <c:v>   </c:v>
                  </c:pt>
                  <c:pt idx="1413">
                    <c:v>   </c:v>
                  </c:pt>
                  <c:pt idx="1414">
                    <c:v>   </c:v>
                  </c:pt>
                  <c:pt idx="1415">
                    <c:v>   </c:v>
                  </c:pt>
                  <c:pt idx="1416">
                    <c:v>   </c:v>
                  </c:pt>
                  <c:pt idx="1417">
                    <c:v>   </c:v>
                  </c:pt>
                  <c:pt idx="1418">
                    <c:v>   </c:v>
                  </c:pt>
                  <c:pt idx="1419">
                    <c:v>   </c:v>
                  </c:pt>
                  <c:pt idx="1420">
                    <c:v>   </c:v>
                  </c:pt>
                  <c:pt idx="1421">
                    <c:v>   </c:v>
                  </c:pt>
                  <c:pt idx="1422">
                    <c:v>   </c:v>
                  </c:pt>
                  <c:pt idx="1423">
                    <c:v>   </c:v>
                  </c:pt>
                  <c:pt idx="1424">
                    <c:v>   </c:v>
                  </c:pt>
                  <c:pt idx="1425">
                    <c:v>   </c:v>
                  </c:pt>
                  <c:pt idx="1426">
                    <c:v>   </c:v>
                  </c:pt>
                  <c:pt idx="1427">
                    <c:v>   </c:v>
                  </c:pt>
                  <c:pt idx="1428">
                    <c:v>   </c:v>
                  </c:pt>
                  <c:pt idx="1429">
                    <c:v>   </c:v>
                  </c:pt>
                  <c:pt idx="1430">
                    <c:v>   </c:v>
                  </c:pt>
                  <c:pt idx="1431">
                    <c:v>   </c:v>
                  </c:pt>
                  <c:pt idx="1432">
                    <c:v>   </c:v>
                  </c:pt>
                  <c:pt idx="1433">
                    <c:v>   </c:v>
                  </c:pt>
                  <c:pt idx="1434">
                    <c:v>   </c:v>
                  </c:pt>
                  <c:pt idx="1435">
                    <c:v>   </c:v>
                  </c:pt>
                  <c:pt idx="1436">
                    <c:v>   </c:v>
                  </c:pt>
                  <c:pt idx="1437">
                    <c:v>   </c:v>
                  </c:pt>
                  <c:pt idx="1438">
                    <c:v>   </c:v>
                  </c:pt>
                  <c:pt idx="1439">
                    <c:v>   </c:v>
                  </c:pt>
                  <c:pt idx="1440">
                    <c:v>   </c:v>
                  </c:pt>
                  <c:pt idx="1441">
                    <c:v>   </c:v>
                  </c:pt>
                  <c:pt idx="1442">
                    <c:v>   </c:v>
                  </c:pt>
                  <c:pt idx="1443">
                    <c:v>   </c:v>
                  </c:pt>
                  <c:pt idx="1444">
                    <c:v>   </c:v>
                  </c:pt>
                  <c:pt idx="1445">
                    <c:v>   </c:v>
                  </c:pt>
                  <c:pt idx="1446">
                    <c:v>   </c:v>
                  </c:pt>
                  <c:pt idx="1447">
                    <c:v>   </c:v>
                  </c:pt>
                  <c:pt idx="1448">
                    <c:v>   </c:v>
                  </c:pt>
                  <c:pt idx="1449">
                    <c:v>   </c:v>
                  </c:pt>
                  <c:pt idx="1450">
                    <c:v>   </c:v>
                  </c:pt>
                  <c:pt idx="1451">
                    <c:v>   </c:v>
                  </c:pt>
                  <c:pt idx="1452">
                    <c:v>   </c:v>
                  </c:pt>
                  <c:pt idx="1453">
                    <c:v>   </c:v>
                  </c:pt>
                  <c:pt idx="1454">
                    <c:v>   </c:v>
                  </c:pt>
                  <c:pt idx="1455">
                    <c:v>   </c:v>
                  </c:pt>
                  <c:pt idx="1456">
                    <c:v>   </c:v>
                  </c:pt>
                  <c:pt idx="1457">
                    <c:v>   </c:v>
                  </c:pt>
                  <c:pt idx="1458">
                    <c:v>   </c:v>
                  </c:pt>
                  <c:pt idx="1459">
                    <c:v>   </c:v>
                  </c:pt>
                  <c:pt idx="1460">
                    <c:v>   </c:v>
                  </c:pt>
                  <c:pt idx="1461">
                    <c:v>   </c:v>
                  </c:pt>
                  <c:pt idx="1462">
                    <c:v>   </c:v>
                  </c:pt>
                  <c:pt idx="1463">
                    <c:v>   </c:v>
                  </c:pt>
                  <c:pt idx="1464">
                    <c:v>   </c:v>
                  </c:pt>
                  <c:pt idx="1465">
                    <c:v>   </c:v>
                  </c:pt>
                  <c:pt idx="1466">
                    <c:v>   </c:v>
                  </c:pt>
                  <c:pt idx="1467">
                    <c:v>   </c:v>
                  </c:pt>
                  <c:pt idx="1468">
                    <c:v>   </c:v>
                  </c:pt>
                  <c:pt idx="1469">
                    <c:v>   </c:v>
                  </c:pt>
                  <c:pt idx="1470">
                    <c:v>   </c:v>
                  </c:pt>
                  <c:pt idx="1471">
                    <c:v>   </c:v>
                  </c:pt>
                  <c:pt idx="1472">
                    <c:v>   </c:v>
                  </c:pt>
                  <c:pt idx="1473">
                    <c:v>   </c:v>
                  </c:pt>
                  <c:pt idx="1474">
                    <c:v>   </c:v>
                  </c:pt>
                  <c:pt idx="1475">
                    <c:v>   </c:v>
                  </c:pt>
                  <c:pt idx="1476">
                    <c:v>   </c:v>
                  </c:pt>
                  <c:pt idx="1477">
                    <c:v>   </c:v>
                  </c:pt>
                  <c:pt idx="1478">
                    <c:v>   </c:v>
                  </c:pt>
                  <c:pt idx="1479">
                    <c:v>   </c:v>
                  </c:pt>
                  <c:pt idx="1480">
                    <c:v>   </c:v>
                  </c:pt>
                  <c:pt idx="1481">
                    <c:v>   </c:v>
                  </c:pt>
                  <c:pt idx="1482">
                    <c:v>   </c:v>
                  </c:pt>
                  <c:pt idx="1483">
                    <c:v>   </c:v>
                  </c:pt>
                  <c:pt idx="1484">
                    <c:v>   </c:v>
                  </c:pt>
                  <c:pt idx="1485">
                    <c:v>   </c:v>
                  </c:pt>
                  <c:pt idx="1486">
                    <c:v>   </c:v>
                  </c:pt>
                  <c:pt idx="1487">
                    <c:v>   </c:v>
                  </c:pt>
                  <c:pt idx="1488">
                    <c:v>   </c:v>
                  </c:pt>
                  <c:pt idx="1489">
                    <c:v>   </c:v>
                  </c:pt>
                  <c:pt idx="1490">
                    <c:v>   </c:v>
                  </c:pt>
                  <c:pt idx="1491">
                    <c:v>   </c:v>
                  </c:pt>
                  <c:pt idx="1492">
                    <c:v>   </c:v>
                  </c:pt>
                  <c:pt idx="1493">
                    <c:v>   </c:v>
                  </c:pt>
                  <c:pt idx="1494">
                    <c:v>   </c:v>
                  </c:pt>
                  <c:pt idx="1495">
                    <c:v>   </c:v>
                  </c:pt>
                  <c:pt idx="1496">
                    <c:v>   </c:v>
                  </c:pt>
                  <c:pt idx="1497">
                    <c:v>   </c:v>
                  </c:pt>
                  <c:pt idx="1498">
                    <c:v>   </c:v>
                  </c:pt>
                  <c:pt idx="1499">
                    <c:v>   </c:v>
                  </c:pt>
                  <c:pt idx="1500">
                    <c:v>   </c:v>
                  </c:pt>
                  <c:pt idx="1501">
                    <c:v>   </c:v>
                  </c:pt>
                  <c:pt idx="1502">
                    <c:v>   </c:v>
                  </c:pt>
                  <c:pt idx="1503">
                    <c:v>   </c:v>
                  </c:pt>
                  <c:pt idx="1504">
                    <c:v>   </c:v>
                  </c:pt>
                  <c:pt idx="1505">
                    <c:v>   </c:v>
                  </c:pt>
                  <c:pt idx="1506">
                    <c:v>   </c:v>
                  </c:pt>
                  <c:pt idx="1507">
                    <c:v>   </c:v>
                  </c:pt>
                  <c:pt idx="1508">
                    <c:v>   </c:v>
                  </c:pt>
                  <c:pt idx="1509">
                    <c:v>   </c:v>
                  </c:pt>
                  <c:pt idx="1510">
                    <c:v>   </c:v>
                  </c:pt>
                  <c:pt idx="1511">
                    <c:v>   </c:v>
                  </c:pt>
                  <c:pt idx="1512">
                    <c:v>   </c:v>
                  </c:pt>
                  <c:pt idx="1513">
                    <c:v>   </c:v>
                  </c:pt>
                  <c:pt idx="1514">
                    <c:v>   </c:v>
                  </c:pt>
                  <c:pt idx="1515">
                    <c:v>   </c:v>
                  </c:pt>
                  <c:pt idx="1516">
                    <c:v>   </c:v>
                  </c:pt>
                  <c:pt idx="1517">
                    <c:v>   </c:v>
                  </c:pt>
                  <c:pt idx="1518">
                    <c:v>   </c:v>
                  </c:pt>
                  <c:pt idx="1519">
                    <c:v>   </c:v>
                  </c:pt>
                  <c:pt idx="1520">
                    <c:v>   </c:v>
                  </c:pt>
                  <c:pt idx="1521">
                    <c:v>   </c:v>
                  </c:pt>
                  <c:pt idx="1522">
                    <c:v>   </c:v>
                  </c:pt>
                  <c:pt idx="1523">
                    <c:v>   </c:v>
                  </c:pt>
                  <c:pt idx="1524">
                    <c:v>   </c:v>
                  </c:pt>
                  <c:pt idx="1525">
                    <c:v>   </c:v>
                  </c:pt>
                  <c:pt idx="1526">
                    <c:v>   </c:v>
                  </c:pt>
                  <c:pt idx="1527">
                    <c:v>   </c:v>
                  </c:pt>
                  <c:pt idx="1528">
                    <c:v>   </c:v>
                  </c:pt>
                  <c:pt idx="1529">
                    <c:v>   </c:v>
                  </c:pt>
                  <c:pt idx="1530">
                    <c:v>   </c:v>
                  </c:pt>
                  <c:pt idx="1531">
                    <c:v>   </c:v>
                  </c:pt>
                  <c:pt idx="1532">
                    <c:v>   </c:v>
                  </c:pt>
                  <c:pt idx="1533">
                    <c:v>   </c:v>
                  </c:pt>
                  <c:pt idx="1534">
                    <c:v>   </c:v>
                  </c:pt>
                  <c:pt idx="1535">
                    <c:v>   </c:v>
                  </c:pt>
                  <c:pt idx="1536">
                    <c:v>   </c:v>
                  </c:pt>
                  <c:pt idx="1537">
                    <c:v>   </c:v>
                  </c:pt>
                  <c:pt idx="1538">
                    <c:v>   </c:v>
                  </c:pt>
                  <c:pt idx="1539">
                    <c:v>   </c:v>
                  </c:pt>
                  <c:pt idx="1540">
                    <c:v>   </c:v>
                  </c:pt>
                  <c:pt idx="1541">
                    <c:v>   </c:v>
                  </c:pt>
                  <c:pt idx="1542">
                    <c:v>   </c:v>
                  </c:pt>
                  <c:pt idx="1543">
                    <c:v>   </c:v>
                  </c:pt>
                  <c:pt idx="1544">
                    <c:v>   </c:v>
                  </c:pt>
                  <c:pt idx="1545">
                    <c:v>   </c:v>
                  </c:pt>
                  <c:pt idx="1546">
                    <c:v>   </c:v>
                  </c:pt>
                  <c:pt idx="1547">
                    <c:v>   </c:v>
                  </c:pt>
                  <c:pt idx="1548">
                    <c:v>   </c:v>
                  </c:pt>
                  <c:pt idx="1549">
                    <c:v>   </c:v>
                  </c:pt>
                  <c:pt idx="1550">
                    <c:v>   </c:v>
                  </c:pt>
                  <c:pt idx="1551">
                    <c:v>   </c:v>
                  </c:pt>
                  <c:pt idx="1552">
                    <c:v>   </c:v>
                  </c:pt>
                  <c:pt idx="1553">
                    <c:v>   </c:v>
                  </c:pt>
                  <c:pt idx="1554">
                    <c:v>   </c:v>
                  </c:pt>
                  <c:pt idx="1555">
                    <c:v>   </c:v>
                  </c:pt>
                  <c:pt idx="1556">
                    <c:v>   </c:v>
                  </c:pt>
                  <c:pt idx="1557">
                    <c:v>   </c:v>
                  </c:pt>
                  <c:pt idx="1558">
                    <c:v>   </c:v>
                  </c:pt>
                  <c:pt idx="1559">
                    <c:v>   </c:v>
                  </c:pt>
                  <c:pt idx="1560">
                    <c:v>   </c:v>
                  </c:pt>
                  <c:pt idx="1561">
                    <c:v>   </c:v>
                  </c:pt>
                  <c:pt idx="1562">
                    <c:v>   </c:v>
                  </c:pt>
                  <c:pt idx="1563">
                    <c:v>   </c:v>
                  </c:pt>
                  <c:pt idx="1564">
                    <c:v>   </c:v>
                  </c:pt>
                  <c:pt idx="1565">
                    <c:v>   </c:v>
                  </c:pt>
                  <c:pt idx="1566">
                    <c:v>   </c:v>
                  </c:pt>
                  <c:pt idx="1567">
                    <c:v>   </c:v>
                  </c:pt>
                  <c:pt idx="1568">
                    <c:v>   </c:v>
                  </c:pt>
                  <c:pt idx="1569">
                    <c:v>   </c:v>
                  </c:pt>
                  <c:pt idx="1570">
                    <c:v>   </c:v>
                  </c:pt>
                  <c:pt idx="1571">
                    <c:v>   </c:v>
                  </c:pt>
                  <c:pt idx="1572">
                    <c:v>   </c:v>
                  </c:pt>
                  <c:pt idx="1573">
                    <c:v>   </c:v>
                  </c:pt>
                  <c:pt idx="1574">
                    <c:v>   </c:v>
                  </c:pt>
                  <c:pt idx="1575">
                    <c:v>   </c:v>
                  </c:pt>
                  <c:pt idx="1576">
                    <c:v>   </c:v>
                  </c:pt>
                  <c:pt idx="1577">
                    <c:v>   </c:v>
                  </c:pt>
                  <c:pt idx="1578">
                    <c:v>   </c:v>
                  </c:pt>
                  <c:pt idx="1579">
                    <c:v>   </c:v>
                  </c:pt>
                  <c:pt idx="1580">
                    <c:v>   </c:v>
                  </c:pt>
                  <c:pt idx="1581">
                    <c:v>   </c:v>
                  </c:pt>
                  <c:pt idx="1582">
                    <c:v>   </c:v>
                  </c:pt>
                  <c:pt idx="1583">
                    <c:v>   </c:v>
                  </c:pt>
                  <c:pt idx="1584">
                    <c:v>   </c:v>
                  </c:pt>
                  <c:pt idx="1585">
                    <c:v>   </c:v>
                  </c:pt>
                  <c:pt idx="1586">
                    <c:v>   </c:v>
                  </c:pt>
                  <c:pt idx="1587">
                    <c:v>   </c:v>
                  </c:pt>
                  <c:pt idx="1588">
                    <c:v>   </c:v>
                  </c:pt>
                  <c:pt idx="1589">
                    <c:v>   </c:v>
                  </c:pt>
                  <c:pt idx="1590">
                    <c:v>   </c:v>
                  </c:pt>
                  <c:pt idx="1591">
                    <c:v>   </c:v>
                  </c:pt>
                  <c:pt idx="1592">
                    <c:v>   </c:v>
                  </c:pt>
                  <c:pt idx="1593">
                    <c:v>   </c:v>
                  </c:pt>
                  <c:pt idx="1594">
                    <c:v>   </c:v>
                  </c:pt>
                  <c:pt idx="1595">
                    <c:v>   </c:v>
                  </c:pt>
                  <c:pt idx="1596">
                    <c:v>   </c:v>
                  </c:pt>
                  <c:pt idx="1597">
                    <c:v>   </c:v>
                  </c:pt>
                  <c:pt idx="1598">
                    <c:v>   </c:v>
                  </c:pt>
                  <c:pt idx="1599">
                    <c:v>   </c:v>
                  </c:pt>
                  <c:pt idx="1600">
                    <c:v>   </c:v>
                  </c:pt>
                  <c:pt idx="1601">
                    <c:v>   </c:v>
                  </c:pt>
                  <c:pt idx="1602">
                    <c:v>   </c:v>
                  </c:pt>
                  <c:pt idx="1603">
                    <c:v>   </c:v>
                  </c:pt>
                  <c:pt idx="1604">
                    <c:v>   </c:v>
                  </c:pt>
                  <c:pt idx="1605">
                    <c:v>   </c:v>
                  </c:pt>
                  <c:pt idx="1606">
                    <c:v>   </c:v>
                  </c:pt>
                  <c:pt idx="1607">
                    <c:v>   </c:v>
                  </c:pt>
                  <c:pt idx="1608">
                    <c:v>   </c:v>
                  </c:pt>
                  <c:pt idx="1609">
                    <c:v>   </c:v>
                  </c:pt>
                  <c:pt idx="1610">
                    <c:v>   </c:v>
                  </c:pt>
                  <c:pt idx="1611">
                    <c:v>   </c:v>
                  </c:pt>
                  <c:pt idx="1612">
                    <c:v>   </c:v>
                  </c:pt>
                  <c:pt idx="1613">
                    <c:v>   </c:v>
                  </c:pt>
                  <c:pt idx="1614">
                    <c:v>   </c:v>
                  </c:pt>
                  <c:pt idx="1615">
                    <c:v>   </c:v>
                  </c:pt>
                  <c:pt idx="1616">
                    <c:v>   </c:v>
                  </c:pt>
                  <c:pt idx="1617">
                    <c:v>   </c:v>
                  </c:pt>
                  <c:pt idx="1618">
                    <c:v>   </c:v>
                  </c:pt>
                  <c:pt idx="1619">
                    <c:v>   </c:v>
                  </c:pt>
                  <c:pt idx="1620">
                    <c:v>   </c:v>
                  </c:pt>
                  <c:pt idx="1621">
                    <c:v>   </c:v>
                  </c:pt>
                  <c:pt idx="1622">
                    <c:v>   </c:v>
                  </c:pt>
                  <c:pt idx="1623">
                    <c:v>   </c:v>
                  </c:pt>
                  <c:pt idx="1624">
                    <c:v>   </c:v>
                  </c:pt>
                  <c:pt idx="1625">
                    <c:v>   </c:v>
                  </c:pt>
                  <c:pt idx="1626">
                    <c:v>   </c:v>
                  </c:pt>
                  <c:pt idx="1627">
                    <c:v>   </c:v>
                  </c:pt>
                  <c:pt idx="1628">
                    <c:v>   </c:v>
                  </c:pt>
                  <c:pt idx="1629">
                    <c:v>   </c:v>
                  </c:pt>
                  <c:pt idx="1630">
                    <c:v>   </c:v>
                  </c:pt>
                  <c:pt idx="1631">
                    <c:v>   </c:v>
                  </c:pt>
                  <c:pt idx="1632">
                    <c:v>   </c:v>
                  </c:pt>
                  <c:pt idx="1633">
                    <c:v>   </c:v>
                  </c:pt>
                  <c:pt idx="1634">
                    <c:v>   </c:v>
                  </c:pt>
                  <c:pt idx="1635">
                    <c:v>   </c:v>
                  </c:pt>
                  <c:pt idx="1636">
                    <c:v>   </c:v>
                  </c:pt>
                  <c:pt idx="1637">
                    <c:v>   </c:v>
                  </c:pt>
                  <c:pt idx="1638">
                    <c:v>   </c:v>
                  </c:pt>
                  <c:pt idx="1639">
                    <c:v>   </c:v>
                  </c:pt>
                  <c:pt idx="1640">
                    <c:v>   </c:v>
                  </c:pt>
                  <c:pt idx="1641">
                    <c:v>   </c:v>
                  </c:pt>
                  <c:pt idx="1642">
                    <c:v>   </c:v>
                  </c:pt>
                  <c:pt idx="1643">
                    <c:v>   </c:v>
                  </c:pt>
                  <c:pt idx="1644">
                    <c:v>   </c:v>
                  </c:pt>
                  <c:pt idx="1645">
                    <c:v>   </c:v>
                  </c:pt>
                  <c:pt idx="1646">
                    <c:v>   </c:v>
                  </c:pt>
                  <c:pt idx="1647">
                    <c:v>   </c:v>
                  </c:pt>
                  <c:pt idx="1648">
                    <c:v>   </c:v>
                  </c:pt>
                  <c:pt idx="1649">
                    <c:v>   </c:v>
                  </c:pt>
                  <c:pt idx="1650">
                    <c:v>   </c:v>
                  </c:pt>
                  <c:pt idx="1651">
                    <c:v>   </c:v>
                  </c:pt>
                  <c:pt idx="1652">
                    <c:v>   </c:v>
                  </c:pt>
                  <c:pt idx="1653">
                    <c:v>   </c:v>
                  </c:pt>
                  <c:pt idx="1654">
                    <c:v>   </c:v>
                  </c:pt>
                  <c:pt idx="1655">
                    <c:v>   </c:v>
                  </c:pt>
                  <c:pt idx="1656">
                    <c:v>   </c:v>
                  </c:pt>
                  <c:pt idx="1657">
                    <c:v>   </c:v>
                  </c:pt>
                  <c:pt idx="1658">
                    <c:v>   </c:v>
                  </c:pt>
                  <c:pt idx="1659">
                    <c:v>   </c:v>
                  </c:pt>
                  <c:pt idx="1660">
                    <c:v>   </c:v>
                  </c:pt>
                  <c:pt idx="1661">
                    <c:v>   </c:v>
                  </c:pt>
                  <c:pt idx="1662">
                    <c:v>   </c:v>
                  </c:pt>
                  <c:pt idx="1663">
                    <c:v>   </c:v>
                  </c:pt>
                  <c:pt idx="1664">
                    <c:v>   </c:v>
                  </c:pt>
                  <c:pt idx="1665">
                    <c:v>   </c:v>
                  </c:pt>
                  <c:pt idx="1666">
                    <c:v>   </c:v>
                  </c:pt>
                  <c:pt idx="1667">
                    <c:v>   </c:v>
                  </c:pt>
                  <c:pt idx="1668">
                    <c:v>   </c:v>
                  </c:pt>
                  <c:pt idx="1669">
                    <c:v>   </c:v>
                  </c:pt>
                  <c:pt idx="1670">
                    <c:v>   </c:v>
                  </c:pt>
                  <c:pt idx="1671">
                    <c:v>   </c:v>
                  </c:pt>
                  <c:pt idx="1672">
                    <c:v>   </c:v>
                  </c:pt>
                  <c:pt idx="1673">
                    <c:v>   </c:v>
                  </c:pt>
                  <c:pt idx="1674">
                    <c:v>   </c:v>
                  </c:pt>
                  <c:pt idx="1675">
                    <c:v>   </c:v>
                  </c:pt>
                  <c:pt idx="1676">
                    <c:v>   </c:v>
                  </c:pt>
                  <c:pt idx="1677">
                    <c:v>   </c:v>
                  </c:pt>
                  <c:pt idx="1678">
                    <c:v>   </c:v>
                  </c:pt>
                  <c:pt idx="1679">
                    <c:v>   </c:v>
                  </c:pt>
                  <c:pt idx="1680">
                    <c:v>   </c:v>
                  </c:pt>
                  <c:pt idx="1681">
                    <c:v>   </c:v>
                  </c:pt>
                  <c:pt idx="1682">
                    <c:v>   </c:v>
                  </c:pt>
                  <c:pt idx="1683">
                    <c:v>   </c:v>
                  </c:pt>
                  <c:pt idx="1684">
                    <c:v>   </c:v>
                  </c:pt>
                  <c:pt idx="1685">
                    <c:v>   </c:v>
                  </c:pt>
                  <c:pt idx="1686">
                    <c:v>   </c:v>
                  </c:pt>
                  <c:pt idx="1687">
                    <c:v>   </c:v>
                  </c:pt>
                  <c:pt idx="1688">
                    <c:v>   </c:v>
                  </c:pt>
                  <c:pt idx="1689">
                    <c:v>   </c:v>
                  </c:pt>
                  <c:pt idx="1690">
                    <c:v>   </c:v>
                  </c:pt>
                  <c:pt idx="1691">
                    <c:v>   </c:v>
                  </c:pt>
                  <c:pt idx="1692">
                    <c:v>   </c:v>
                  </c:pt>
                  <c:pt idx="1693">
                    <c:v>   </c:v>
                  </c:pt>
                  <c:pt idx="1694">
                    <c:v>   </c:v>
                  </c:pt>
                  <c:pt idx="1695">
                    <c:v>   </c:v>
                  </c:pt>
                  <c:pt idx="1696">
                    <c:v>   </c:v>
                  </c:pt>
                  <c:pt idx="1697">
                    <c:v>   </c:v>
                  </c:pt>
                  <c:pt idx="1698">
                    <c:v>   </c:v>
                  </c:pt>
                  <c:pt idx="1699">
                    <c:v>   </c:v>
                  </c:pt>
                  <c:pt idx="1700">
                    <c:v>   </c:v>
                  </c:pt>
                  <c:pt idx="1701">
                    <c:v>   </c:v>
                  </c:pt>
                  <c:pt idx="1702">
                    <c:v>   </c:v>
                  </c:pt>
                  <c:pt idx="1703">
                    <c:v>   </c:v>
                  </c:pt>
                  <c:pt idx="1704">
                    <c:v>   </c:v>
                  </c:pt>
                  <c:pt idx="1705">
                    <c:v>   </c:v>
                  </c:pt>
                  <c:pt idx="1706">
                    <c:v>   </c:v>
                  </c:pt>
                  <c:pt idx="1707">
                    <c:v>   </c:v>
                  </c:pt>
                  <c:pt idx="1708">
                    <c:v>   </c:v>
                  </c:pt>
                  <c:pt idx="1709">
                    <c:v>   </c:v>
                  </c:pt>
                  <c:pt idx="1710">
                    <c:v>   </c:v>
                  </c:pt>
                  <c:pt idx="1711">
                    <c:v>   </c:v>
                  </c:pt>
                  <c:pt idx="1712">
                    <c:v>   </c:v>
                  </c:pt>
                  <c:pt idx="1713">
                    <c:v>   </c:v>
                  </c:pt>
                  <c:pt idx="1714">
                    <c:v>   </c:v>
                  </c:pt>
                  <c:pt idx="1715">
                    <c:v>   </c:v>
                  </c:pt>
                  <c:pt idx="1716">
                    <c:v>   </c:v>
                  </c:pt>
                  <c:pt idx="1717">
                    <c:v>   </c:v>
                  </c:pt>
                  <c:pt idx="1718">
                    <c:v>   </c:v>
                  </c:pt>
                  <c:pt idx="1719">
                    <c:v>   </c:v>
                  </c:pt>
                  <c:pt idx="1720">
                    <c:v>   </c:v>
                  </c:pt>
                  <c:pt idx="1721">
                    <c:v>   </c:v>
                  </c:pt>
                  <c:pt idx="1722">
                    <c:v>   </c:v>
                  </c:pt>
                  <c:pt idx="1723">
                    <c:v>   </c:v>
                  </c:pt>
                  <c:pt idx="1724">
                    <c:v>   </c:v>
                  </c:pt>
                  <c:pt idx="1725">
                    <c:v>   </c:v>
                  </c:pt>
                  <c:pt idx="1726">
                    <c:v>   </c:v>
                  </c:pt>
                  <c:pt idx="1727">
                    <c:v>   </c:v>
                  </c:pt>
                  <c:pt idx="1728">
                    <c:v>   </c:v>
                  </c:pt>
                  <c:pt idx="1729">
                    <c:v>   </c:v>
                  </c:pt>
                  <c:pt idx="1730">
                    <c:v>   </c:v>
                  </c:pt>
                  <c:pt idx="1731">
                    <c:v>   </c:v>
                  </c:pt>
                  <c:pt idx="1732">
                    <c:v>   </c:v>
                  </c:pt>
                  <c:pt idx="1733">
                    <c:v>   </c:v>
                  </c:pt>
                  <c:pt idx="1734">
                    <c:v>   </c:v>
                  </c:pt>
                  <c:pt idx="1735">
                    <c:v>   </c:v>
                  </c:pt>
                  <c:pt idx="1736">
                    <c:v>   </c:v>
                  </c:pt>
                  <c:pt idx="1737">
                    <c:v>   </c:v>
                  </c:pt>
                  <c:pt idx="1738">
                    <c:v>   </c:v>
                  </c:pt>
                  <c:pt idx="1739">
                    <c:v>   </c:v>
                  </c:pt>
                  <c:pt idx="1740">
                    <c:v>   </c:v>
                  </c:pt>
                  <c:pt idx="1741">
                    <c:v>   </c:v>
                  </c:pt>
                  <c:pt idx="1742">
                    <c:v>   </c:v>
                  </c:pt>
                  <c:pt idx="1743">
                    <c:v>   </c:v>
                  </c:pt>
                  <c:pt idx="1744">
                    <c:v>   </c:v>
                  </c:pt>
                  <c:pt idx="1745">
                    <c:v>   </c:v>
                  </c:pt>
                  <c:pt idx="1746">
                    <c:v>   </c:v>
                  </c:pt>
                  <c:pt idx="1747">
                    <c:v>   </c:v>
                  </c:pt>
                  <c:pt idx="1748">
                    <c:v>   </c:v>
                  </c:pt>
                  <c:pt idx="1749">
                    <c:v>   </c:v>
                  </c:pt>
                  <c:pt idx="1750">
                    <c:v>   </c:v>
                  </c:pt>
                  <c:pt idx="1751">
                    <c:v>   </c:v>
                  </c:pt>
                  <c:pt idx="1752">
                    <c:v>   </c:v>
                  </c:pt>
                  <c:pt idx="1753">
                    <c:v>   </c:v>
                  </c:pt>
                  <c:pt idx="1754">
                    <c:v>   </c:v>
                  </c:pt>
                  <c:pt idx="1755">
                    <c:v>   </c:v>
                  </c:pt>
                  <c:pt idx="1756">
                    <c:v>   </c:v>
                  </c:pt>
                  <c:pt idx="1757">
                    <c:v>   </c:v>
                  </c:pt>
                  <c:pt idx="1758">
                    <c:v>   </c:v>
                  </c:pt>
                  <c:pt idx="1759">
                    <c:v>   </c:v>
                  </c:pt>
                  <c:pt idx="1760">
                    <c:v>   </c:v>
                  </c:pt>
                  <c:pt idx="1761">
                    <c:v>   </c:v>
                  </c:pt>
                  <c:pt idx="1762">
                    <c:v>   </c:v>
                  </c:pt>
                  <c:pt idx="1763">
                    <c:v>   </c:v>
                  </c:pt>
                  <c:pt idx="1764">
                    <c:v>   </c:v>
                  </c:pt>
                  <c:pt idx="1765">
                    <c:v>   </c:v>
                  </c:pt>
                  <c:pt idx="1766">
                    <c:v>   </c:v>
                  </c:pt>
                  <c:pt idx="1767">
                    <c:v>   </c:v>
                  </c:pt>
                  <c:pt idx="1768">
                    <c:v>   </c:v>
                  </c:pt>
                  <c:pt idx="1769">
                    <c:v>   </c:v>
                  </c:pt>
                  <c:pt idx="1770">
                    <c:v>   </c:v>
                  </c:pt>
                  <c:pt idx="1771">
                    <c:v>   </c:v>
                  </c:pt>
                  <c:pt idx="1772">
                    <c:v>   </c:v>
                  </c:pt>
                  <c:pt idx="1773">
                    <c:v>   </c:v>
                  </c:pt>
                  <c:pt idx="1774">
                    <c:v>   </c:v>
                  </c:pt>
                  <c:pt idx="1775">
                    <c:v>   </c:v>
                  </c:pt>
                  <c:pt idx="1776">
                    <c:v>   </c:v>
                  </c:pt>
                  <c:pt idx="1777">
                    <c:v>   </c:v>
                  </c:pt>
                  <c:pt idx="1778">
                    <c:v>   </c:v>
                  </c:pt>
                  <c:pt idx="1779">
                    <c:v>   </c:v>
                  </c:pt>
                  <c:pt idx="1780">
                    <c:v>   </c:v>
                  </c:pt>
                  <c:pt idx="1781">
                    <c:v>   </c:v>
                  </c:pt>
                  <c:pt idx="1782">
                    <c:v>   </c:v>
                  </c:pt>
                  <c:pt idx="1783">
                    <c:v>   </c:v>
                  </c:pt>
                  <c:pt idx="1784">
                    <c:v>   </c:v>
                  </c:pt>
                  <c:pt idx="1785">
                    <c:v>   </c:v>
                  </c:pt>
                  <c:pt idx="1786">
                    <c:v>   </c:v>
                  </c:pt>
                  <c:pt idx="1787">
                    <c:v>   </c:v>
                  </c:pt>
                  <c:pt idx="1788">
                    <c:v>   </c:v>
                  </c:pt>
                  <c:pt idx="1789">
                    <c:v>   </c:v>
                  </c:pt>
                  <c:pt idx="1790">
                    <c:v>   </c:v>
                  </c:pt>
                  <c:pt idx="1791">
                    <c:v>   </c:v>
                  </c:pt>
                  <c:pt idx="1792">
                    <c:v>   </c:v>
                  </c:pt>
                  <c:pt idx="1793">
                    <c:v>   </c:v>
                  </c:pt>
                  <c:pt idx="1794">
                    <c:v>   </c:v>
                  </c:pt>
                  <c:pt idx="1795">
                    <c:v>   </c:v>
                  </c:pt>
                  <c:pt idx="1796">
                    <c:v>   </c:v>
                  </c:pt>
                  <c:pt idx="1797">
                    <c:v>   </c:v>
                  </c:pt>
                  <c:pt idx="1798">
                    <c:v>   </c:v>
                  </c:pt>
                  <c:pt idx="1799">
                    <c:v>   </c:v>
                  </c:pt>
                  <c:pt idx="1800">
                    <c:v>   </c:v>
                  </c:pt>
                  <c:pt idx="1801">
                    <c:v>   </c:v>
                  </c:pt>
                  <c:pt idx="1802">
                    <c:v>   </c:v>
                  </c:pt>
                  <c:pt idx="1803">
                    <c:v>   </c:v>
                  </c:pt>
                  <c:pt idx="1804">
                    <c:v>   </c:v>
                  </c:pt>
                  <c:pt idx="1805">
                    <c:v>   </c:v>
                  </c:pt>
                  <c:pt idx="1806">
                    <c:v>   </c:v>
                  </c:pt>
                  <c:pt idx="1807">
                    <c:v>   </c:v>
                  </c:pt>
                  <c:pt idx="1808">
                    <c:v>   </c:v>
                  </c:pt>
                  <c:pt idx="1809">
                    <c:v>   </c:v>
                  </c:pt>
                  <c:pt idx="1810">
                    <c:v>   </c:v>
                  </c:pt>
                  <c:pt idx="1811">
                    <c:v>   </c:v>
                  </c:pt>
                  <c:pt idx="1812">
                    <c:v>   </c:v>
                  </c:pt>
                  <c:pt idx="1813">
                    <c:v>   </c:v>
                  </c:pt>
                  <c:pt idx="1814">
                    <c:v>   </c:v>
                  </c:pt>
                  <c:pt idx="1815">
                    <c:v>   </c:v>
                  </c:pt>
                  <c:pt idx="1816">
                    <c:v>   </c:v>
                  </c:pt>
                  <c:pt idx="1817">
                    <c:v>   </c:v>
                  </c:pt>
                  <c:pt idx="1818">
                    <c:v>   </c:v>
                  </c:pt>
                  <c:pt idx="1819">
                    <c:v>   </c:v>
                  </c:pt>
                  <c:pt idx="1820">
                    <c:v>   </c:v>
                  </c:pt>
                  <c:pt idx="1821">
                    <c:v>   </c:v>
                  </c:pt>
                  <c:pt idx="1822">
                    <c:v>   </c:v>
                  </c:pt>
                  <c:pt idx="1823">
                    <c:v>   </c:v>
                  </c:pt>
                  <c:pt idx="1824">
                    <c:v>   </c:v>
                  </c:pt>
                  <c:pt idx="1825">
                    <c:v>   </c:v>
                  </c:pt>
                  <c:pt idx="1826">
                    <c:v>   </c:v>
                  </c:pt>
                  <c:pt idx="1827">
                    <c:v>   </c:v>
                  </c:pt>
                  <c:pt idx="1828">
                    <c:v>   </c:v>
                  </c:pt>
                  <c:pt idx="1829">
                    <c:v>   </c:v>
                  </c:pt>
                  <c:pt idx="1830">
                    <c:v>   </c:v>
                  </c:pt>
                  <c:pt idx="1831">
                    <c:v>   </c:v>
                  </c:pt>
                  <c:pt idx="1832">
                    <c:v>   </c:v>
                  </c:pt>
                  <c:pt idx="1833">
                    <c:v>   </c:v>
                  </c:pt>
                  <c:pt idx="1834">
                    <c:v>   </c:v>
                  </c:pt>
                  <c:pt idx="1835">
                    <c:v>   </c:v>
                  </c:pt>
                  <c:pt idx="1836">
                    <c:v>   </c:v>
                  </c:pt>
                  <c:pt idx="1837">
                    <c:v>   </c:v>
                  </c:pt>
                  <c:pt idx="1838">
                    <c:v>   </c:v>
                  </c:pt>
                  <c:pt idx="1839">
                    <c:v>   </c:v>
                  </c:pt>
                  <c:pt idx="1840">
                    <c:v>   </c:v>
                  </c:pt>
                  <c:pt idx="1841">
                    <c:v>   </c:v>
                  </c:pt>
                  <c:pt idx="1842">
                    <c:v>   </c:v>
                  </c:pt>
                  <c:pt idx="1843">
                    <c:v>   </c:v>
                  </c:pt>
                  <c:pt idx="1844">
                    <c:v>   </c:v>
                  </c:pt>
                  <c:pt idx="1845">
                    <c:v>   </c:v>
                  </c:pt>
                  <c:pt idx="1846">
                    <c:v>   </c:v>
                  </c:pt>
                  <c:pt idx="1847">
                    <c:v>   </c:v>
                  </c:pt>
                  <c:pt idx="1848">
                    <c:v>   </c:v>
                  </c:pt>
                  <c:pt idx="1849">
                    <c:v>   </c:v>
                  </c:pt>
                  <c:pt idx="1850">
                    <c:v>   </c:v>
                  </c:pt>
                  <c:pt idx="1851">
                    <c:v>   </c:v>
                  </c:pt>
                  <c:pt idx="1852">
                    <c:v>   </c:v>
                  </c:pt>
                  <c:pt idx="1853">
                    <c:v>   </c:v>
                  </c:pt>
                  <c:pt idx="1854">
                    <c:v>   </c:v>
                  </c:pt>
                  <c:pt idx="1855">
                    <c:v>   </c:v>
                  </c:pt>
                  <c:pt idx="1856">
                    <c:v>   </c:v>
                  </c:pt>
                  <c:pt idx="1857">
                    <c:v>   </c:v>
                  </c:pt>
                  <c:pt idx="1858">
                    <c:v>   </c:v>
                  </c:pt>
                  <c:pt idx="1859">
                    <c:v>   </c:v>
                  </c:pt>
                  <c:pt idx="1860">
                    <c:v>   </c:v>
                  </c:pt>
                  <c:pt idx="1861">
                    <c:v>   </c:v>
                  </c:pt>
                  <c:pt idx="1862">
                    <c:v>   </c:v>
                  </c:pt>
                  <c:pt idx="1863">
                    <c:v>   </c:v>
                  </c:pt>
                  <c:pt idx="1864">
                    <c:v>   </c:v>
                  </c:pt>
                  <c:pt idx="1865">
                    <c:v>   </c:v>
                  </c:pt>
                  <c:pt idx="1866">
                    <c:v>   </c:v>
                  </c:pt>
                  <c:pt idx="1867">
                    <c:v>   </c:v>
                  </c:pt>
                  <c:pt idx="1868">
                    <c:v>   </c:v>
                  </c:pt>
                  <c:pt idx="1869">
                    <c:v>   </c:v>
                  </c:pt>
                  <c:pt idx="1870">
                    <c:v>   </c:v>
                  </c:pt>
                  <c:pt idx="1871">
                    <c:v>   </c:v>
                  </c:pt>
                  <c:pt idx="1872">
                    <c:v>   </c:v>
                  </c:pt>
                  <c:pt idx="1873">
                    <c:v>   </c:v>
                  </c:pt>
                  <c:pt idx="1874">
                    <c:v>   </c:v>
                  </c:pt>
                  <c:pt idx="1875">
                    <c:v>   </c:v>
                  </c:pt>
                  <c:pt idx="1876">
                    <c:v>   </c:v>
                  </c:pt>
                  <c:pt idx="1877">
                    <c:v>   </c:v>
                  </c:pt>
                  <c:pt idx="1878">
                    <c:v>   </c:v>
                  </c:pt>
                  <c:pt idx="1879">
                    <c:v>   </c:v>
                  </c:pt>
                  <c:pt idx="1880">
                    <c:v>   </c:v>
                  </c:pt>
                  <c:pt idx="1881">
                    <c:v>   </c:v>
                  </c:pt>
                  <c:pt idx="1882">
                    <c:v>   </c:v>
                  </c:pt>
                  <c:pt idx="1883">
                    <c:v>   </c:v>
                  </c:pt>
                  <c:pt idx="1884">
                    <c:v>   </c:v>
                  </c:pt>
                  <c:pt idx="1885">
                    <c:v>   </c:v>
                  </c:pt>
                  <c:pt idx="1886">
                    <c:v>   </c:v>
                  </c:pt>
                  <c:pt idx="1887">
                    <c:v>   </c:v>
                  </c:pt>
                  <c:pt idx="1888">
                    <c:v>   </c:v>
                  </c:pt>
                  <c:pt idx="1889">
                    <c:v>   </c:v>
                  </c:pt>
                  <c:pt idx="1890">
                    <c:v>   </c:v>
                  </c:pt>
                  <c:pt idx="1891">
                    <c:v>   </c:v>
                  </c:pt>
                  <c:pt idx="1892">
                    <c:v>   </c:v>
                  </c:pt>
                  <c:pt idx="1893">
                    <c:v>   </c:v>
                  </c:pt>
                  <c:pt idx="1894">
                    <c:v>   </c:v>
                  </c:pt>
                  <c:pt idx="1895">
                    <c:v>   </c:v>
                  </c:pt>
                  <c:pt idx="1896">
                    <c:v>   </c:v>
                  </c:pt>
                  <c:pt idx="1897">
                    <c:v>   </c:v>
                  </c:pt>
                  <c:pt idx="1898">
                    <c:v>   </c:v>
                  </c:pt>
                  <c:pt idx="1899">
                    <c:v>   </c:v>
                  </c:pt>
                  <c:pt idx="1900">
                    <c:v>   </c:v>
                  </c:pt>
                  <c:pt idx="1901">
                    <c:v>   </c:v>
                  </c:pt>
                  <c:pt idx="1902">
                    <c:v>   </c:v>
                  </c:pt>
                  <c:pt idx="1903">
                    <c:v>   </c:v>
                  </c:pt>
                  <c:pt idx="1904">
                    <c:v>   </c:v>
                  </c:pt>
                  <c:pt idx="1905">
                    <c:v>   </c:v>
                  </c:pt>
                  <c:pt idx="1906">
                    <c:v>   </c:v>
                  </c:pt>
                  <c:pt idx="1907">
                    <c:v>   </c:v>
                  </c:pt>
                  <c:pt idx="1908">
                    <c:v>   </c:v>
                  </c:pt>
                  <c:pt idx="1909">
                    <c:v>   </c:v>
                  </c:pt>
                  <c:pt idx="1910">
                    <c:v>   </c:v>
                  </c:pt>
                  <c:pt idx="1911">
                    <c:v>   </c:v>
                  </c:pt>
                  <c:pt idx="1912">
                    <c:v>   </c:v>
                  </c:pt>
                  <c:pt idx="1913">
                    <c:v>   </c:v>
                  </c:pt>
                  <c:pt idx="1914">
                    <c:v>   </c:v>
                  </c:pt>
                  <c:pt idx="1915">
                    <c:v>   </c:v>
                  </c:pt>
                  <c:pt idx="1916">
                    <c:v>   </c:v>
                  </c:pt>
                  <c:pt idx="1917">
                    <c:v>   </c:v>
                  </c:pt>
                  <c:pt idx="1918">
                    <c:v>   </c:v>
                  </c:pt>
                  <c:pt idx="1919">
                    <c:v>   </c:v>
                  </c:pt>
                  <c:pt idx="1920">
                    <c:v>   </c:v>
                  </c:pt>
                  <c:pt idx="1921">
                    <c:v>   </c:v>
                  </c:pt>
                  <c:pt idx="1922">
                    <c:v>   </c:v>
                  </c:pt>
                  <c:pt idx="1923">
                    <c:v>   </c:v>
                  </c:pt>
                  <c:pt idx="1924">
                    <c:v>   </c:v>
                  </c:pt>
                  <c:pt idx="1925">
                    <c:v>   </c:v>
                  </c:pt>
                  <c:pt idx="1926">
                    <c:v>   </c:v>
                  </c:pt>
                  <c:pt idx="1927">
                    <c:v>   </c:v>
                  </c:pt>
                  <c:pt idx="1928">
                    <c:v>   </c:v>
                  </c:pt>
                  <c:pt idx="1929">
                    <c:v>   </c:v>
                  </c:pt>
                  <c:pt idx="1930">
                    <c:v>   </c:v>
                  </c:pt>
                  <c:pt idx="1931">
                    <c:v>   </c:v>
                  </c:pt>
                  <c:pt idx="1932">
                    <c:v>   </c:v>
                  </c:pt>
                  <c:pt idx="1933">
                    <c:v>   </c:v>
                  </c:pt>
                  <c:pt idx="1934">
                    <c:v>   </c:v>
                  </c:pt>
                  <c:pt idx="1935">
                    <c:v>   </c:v>
                  </c:pt>
                  <c:pt idx="1936">
                    <c:v>   </c:v>
                  </c:pt>
                  <c:pt idx="1937">
                    <c:v>   </c:v>
                  </c:pt>
                  <c:pt idx="1938">
                    <c:v>   </c:v>
                  </c:pt>
                  <c:pt idx="1939">
                    <c:v>   </c:v>
                  </c:pt>
                  <c:pt idx="1940">
                    <c:v>   </c:v>
                  </c:pt>
                  <c:pt idx="1941">
                    <c:v>   </c:v>
                  </c:pt>
                  <c:pt idx="1942">
                    <c:v>   </c:v>
                  </c:pt>
                  <c:pt idx="1943">
                    <c:v>   </c:v>
                  </c:pt>
                  <c:pt idx="1944">
                    <c:v>   </c:v>
                  </c:pt>
                  <c:pt idx="1945">
                    <c:v>   </c:v>
                  </c:pt>
                  <c:pt idx="1946">
                    <c:v>   </c:v>
                  </c:pt>
                  <c:pt idx="1947">
                    <c:v>   </c:v>
                  </c:pt>
                  <c:pt idx="1948">
                    <c:v>   </c:v>
                  </c:pt>
                  <c:pt idx="1949">
                    <c:v>   </c:v>
                  </c:pt>
                  <c:pt idx="1950">
                    <c:v>   </c:v>
                  </c:pt>
                  <c:pt idx="1951">
                    <c:v>   </c:v>
                  </c:pt>
                  <c:pt idx="1952">
                    <c:v>   </c:v>
                  </c:pt>
                  <c:pt idx="1953">
                    <c:v>   </c:v>
                  </c:pt>
                  <c:pt idx="1954">
                    <c:v>   </c:v>
                  </c:pt>
                  <c:pt idx="1955">
                    <c:v>   </c:v>
                  </c:pt>
                  <c:pt idx="1956">
                    <c:v>   </c:v>
                  </c:pt>
                  <c:pt idx="1957">
                    <c:v>   </c:v>
                  </c:pt>
                  <c:pt idx="1958">
                    <c:v>   </c:v>
                  </c:pt>
                  <c:pt idx="1959">
                    <c:v>   </c:v>
                  </c:pt>
                  <c:pt idx="1960">
                    <c:v>   </c:v>
                  </c:pt>
                  <c:pt idx="1961">
                    <c:v>   </c:v>
                  </c:pt>
                  <c:pt idx="1962">
                    <c:v>   </c:v>
                  </c:pt>
                  <c:pt idx="1963">
                    <c:v>   </c:v>
                  </c:pt>
                  <c:pt idx="1964">
                    <c:v>   </c:v>
                  </c:pt>
                  <c:pt idx="1965">
                    <c:v>   </c:v>
                  </c:pt>
                  <c:pt idx="1966">
                    <c:v>   </c:v>
                  </c:pt>
                  <c:pt idx="1967">
                    <c:v>   </c:v>
                  </c:pt>
                  <c:pt idx="1968">
                    <c:v>   </c:v>
                  </c:pt>
                  <c:pt idx="1969">
                    <c:v>   </c:v>
                  </c:pt>
                  <c:pt idx="1970">
                    <c:v>   </c:v>
                  </c:pt>
                  <c:pt idx="1971">
                    <c:v>   </c:v>
                  </c:pt>
                  <c:pt idx="1972">
                    <c:v>   </c:v>
                  </c:pt>
                  <c:pt idx="1973">
                    <c:v>   </c:v>
                  </c:pt>
                  <c:pt idx="1974">
                    <c:v>   </c:v>
                  </c:pt>
                  <c:pt idx="1975">
                    <c:v>   </c:v>
                  </c:pt>
                  <c:pt idx="1976">
                    <c:v>   </c:v>
                  </c:pt>
                  <c:pt idx="1977">
                    <c:v>   </c:v>
                  </c:pt>
                  <c:pt idx="1978">
                    <c:v>   </c:v>
                  </c:pt>
                  <c:pt idx="1979">
                    <c:v>   </c:v>
                  </c:pt>
                  <c:pt idx="1980">
                    <c:v>   </c:v>
                  </c:pt>
                  <c:pt idx="1981">
                    <c:v>   </c:v>
                  </c:pt>
                  <c:pt idx="1982">
                    <c:v>   </c:v>
                  </c:pt>
                  <c:pt idx="1983">
                    <c:v>   </c:v>
                  </c:pt>
                  <c:pt idx="1984">
                    <c:v>   </c:v>
                  </c:pt>
                  <c:pt idx="1985">
                    <c:v>   </c:v>
                  </c:pt>
                  <c:pt idx="1986">
                    <c:v>   </c:v>
                  </c:pt>
                  <c:pt idx="1987">
                    <c:v>   </c:v>
                  </c:pt>
                  <c:pt idx="1988">
                    <c:v>   </c:v>
                  </c:pt>
                  <c:pt idx="1989">
                    <c:v>   </c:v>
                  </c:pt>
                  <c:pt idx="1990">
                    <c:v>   </c:v>
                  </c:pt>
                  <c:pt idx="1991">
                    <c:v>   </c:v>
                  </c:pt>
                  <c:pt idx="1992">
                    <c:v>   </c:v>
                  </c:pt>
                  <c:pt idx="1993">
                    <c:v>   </c:v>
                  </c:pt>
                  <c:pt idx="1994">
                    <c:v>   </c:v>
                  </c:pt>
                  <c:pt idx="1995">
                    <c:v>   </c:v>
                  </c:pt>
                  <c:pt idx="1996">
                    <c:v>   </c:v>
                  </c:pt>
                  <c:pt idx="1997">
                    <c:v>   </c:v>
                  </c:pt>
                  <c:pt idx="1998">
                    <c:v>   </c:v>
                  </c:pt>
                  <c:pt idx="1999">
                    <c:v>   </c:v>
                  </c:pt>
                  <c:pt idx="2000">
                    <c:v>   </c:v>
                  </c:pt>
                  <c:pt idx="2001">
                    <c:v>   </c:v>
                  </c:pt>
                  <c:pt idx="2002">
                    <c:v>   </c:v>
                  </c:pt>
                  <c:pt idx="2003">
                    <c:v>   </c:v>
                  </c:pt>
                  <c:pt idx="2004">
                    <c:v>   </c:v>
                  </c:pt>
                  <c:pt idx="2005">
                    <c:v>   </c:v>
                  </c:pt>
                  <c:pt idx="2006">
                    <c:v>   </c:v>
                  </c:pt>
                  <c:pt idx="2007">
                    <c:v>   </c:v>
                  </c:pt>
                  <c:pt idx="2008">
                    <c:v>   </c:v>
                  </c:pt>
                  <c:pt idx="2009">
                    <c:v>   </c:v>
                  </c:pt>
                  <c:pt idx="2010">
                    <c:v>   </c:v>
                  </c:pt>
                  <c:pt idx="2011">
                    <c:v>   </c:v>
                  </c:pt>
                  <c:pt idx="2012">
                    <c:v>   </c:v>
                  </c:pt>
                  <c:pt idx="2013">
                    <c:v>   </c:v>
                  </c:pt>
                  <c:pt idx="2014">
                    <c:v>   </c:v>
                  </c:pt>
                  <c:pt idx="2015">
                    <c:v>   </c:v>
                  </c:pt>
                  <c:pt idx="2016">
                    <c:v>   </c:v>
                  </c:pt>
                  <c:pt idx="2017">
                    <c:v>   </c:v>
                  </c:pt>
                  <c:pt idx="2018">
                    <c:v>   </c:v>
                  </c:pt>
                  <c:pt idx="2019">
                    <c:v>   </c:v>
                  </c:pt>
                  <c:pt idx="2020">
                    <c:v>   </c:v>
                  </c:pt>
                  <c:pt idx="2021">
                    <c:v>   </c:v>
                  </c:pt>
                  <c:pt idx="2022">
                    <c:v>   </c:v>
                  </c:pt>
                  <c:pt idx="2023">
                    <c:v>   </c:v>
                  </c:pt>
                  <c:pt idx="2024">
                    <c:v>   </c:v>
                  </c:pt>
                  <c:pt idx="2025">
                    <c:v>   </c:v>
                  </c:pt>
                  <c:pt idx="2026">
                    <c:v>   </c:v>
                  </c:pt>
                  <c:pt idx="2027">
                    <c:v>   </c:v>
                  </c:pt>
                  <c:pt idx="2028">
                    <c:v>   </c:v>
                  </c:pt>
                  <c:pt idx="2029">
                    <c:v>   </c:v>
                  </c:pt>
                  <c:pt idx="2030">
                    <c:v>   </c:v>
                  </c:pt>
                  <c:pt idx="2031">
                    <c:v>   </c:v>
                  </c:pt>
                  <c:pt idx="2032">
                    <c:v>   </c:v>
                  </c:pt>
                  <c:pt idx="2033">
                    <c:v>   </c:v>
                  </c:pt>
                  <c:pt idx="2034">
                    <c:v>   </c:v>
                  </c:pt>
                  <c:pt idx="2035">
                    <c:v>   </c:v>
                  </c:pt>
                  <c:pt idx="2036">
                    <c:v>   </c:v>
                  </c:pt>
                  <c:pt idx="2037">
                    <c:v>   </c:v>
                  </c:pt>
                  <c:pt idx="2038">
                    <c:v>   </c:v>
                  </c:pt>
                  <c:pt idx="2039">
                    <c:v>   </c:v>
                  </c:pt>
                  <c:pt idx="2040">
                    <c:v>   </c:v>
                  </c:pt>
                  <c:pt idx="2041">
                    <c:v>   </c:v>
                  </c:pt>
                  <c:pt idx="2042">
                    <c:v>   </c:v>
                  </c:pt>
                  <c:pt idx="2043">
                    <c:v>   </c:v>
                  </c:pt>
                  <c:pt idx="2044">
                    <c:v>   </c:v>
                  </c:pt>
                  <c:pt idx="2045">
                    <c:v>   </c:v>
                  </c:pt>
                  <c:pt idx="2046">
                    <c:v>   </c:v>
                  </c:pt>
                  <c:pt idx="2047">
                    <c:v>   </c:v>
                  </c:pt>
                  <c:pt idx="2048">
                    <c:v>   </c:v>
                  </c:pt>
                  <c:pt idx="2049">
                    <c:v>   </c:v>
                  </c:pt>
                  <c:pt idx="2050">
                    <c:v>   </c:v>
                  </c:pt>
                  <c:pt idx="2051">
                    <c:v>   </c:v>
                  </c:pt>
                  <c:pt idx="2052">
                    <c:v>   </c:v>
                  </c:pt>
                  <c:pt idx="2053">
                    <c:v>   </c:v>
                  </c:pt>
                  <c:pt idx="2054">
                    <c:v>   </c:v>
                  </c:pt>
                  <c:pt idx="2055">
                    <c:v>   </c:v>
                  </c:pt>
                  <c:pt idx="2056">
                    <c:v>   </c:v>
                  </c:pt>
                  <c:pt idx="2057">
                    <c:v>   </c:v>
                  </c:pt>
                  <c:pt idx="2058">
                    <c:v>   </c:v>
                  </c:pt>
                  <c:pt idx="2059">
                    <c:v>   </c:v>
                  </c:pt>
                  <c:pt idx="2060">
                    <c:v>   </c:v>
                  </c:pt>
                  <c:pt idx="2061">
                    <c:v>   </c:v>
                  </c:pt>
                  <c:pt idx="2062">
                    <c:v>   </c:v>
                  </c:pt>
                  <c:pt idx="2063">
                    <c:v>   </c:v>
                  </c:pt>
                  <c:pt idx="2064">
                    <c:v>   </c:v>
                  </c:pt>
                  <c:pt idx="2065">
                    <c:v>   </c:v>
                  </c:pt>
                  <c:pt idx="2066">
                    <c:v>   </c:v>
                  </c:pt>
                  <c:pt idx="2067">
                    <c:v>   </c:v>
                  </c:pt>
                  <c:pt idx="2068">
                    <c:v>   </c:v>
                  </c:pt>
                  <c:pt idx="2069">
                    <c:v>   </c:v>
                  </c:pt>
                  <c:pt idx="2070">
                    <c:v>   </c:v>
                  </c:pt>
                  <c:pt idx="2071">
                    <c:v>   </c:v>
                  </c:pt>
                  <c:pt idx="2072">
                    <c:v>   </c:v>
                  </c:pt>
                  <c:pt idx="2073">
                    <c:v>   </c:v>
                  </c:pt>
                  <c:pt idx="2074">
                    <c:v>   </c:v>
                  </c:pt>
                  <c:pt idx="2075">
                    <c:v>   </c:v>
                  </c:pt>
                  <c:pt idx="2076">
                    <c:v>   </c:v>
                  </c:pt>
                  <c:pt idx="2077">
                    <c:v>   </c:v>
                  </c:pt>
                  <c:pt idx="2078">
                    <c:v>   </c:v>
                  </c:pt>
                  <c:pt idx="2079">
                    <c:v>   </c:v>
                  </c:pt>
                  <c:pt idx="2080">
                    <c:v>   </c:v>
                  </c:pt>
                  <c:pt idx="2081">
                    <c:v>   </c:v>
                  </c:pt>
                  <c:pt idx="2082">
                    <c:v>   </c:v>
                  </c:pt>
                  <c:pt idx="2083">
                    <c:v>   </c:v>
                  </c:pt>
                  <c:pt idx="2084">
                    <c:v>   </c:v>
                  </c:pt>
                  <c:pt idx="2085">
                    <c:v>   </c:v>
                  </c:pt>
                  <c:pt idx="2086">
                    <c:v>   </c:v>
                  </c:pt>
                  <c:pt idx="2087">
                    <c:v>   </c:v>
                  </c:pt>
                  <c:pt idx="2088">
                    <c:v>   </c:v>
                  </c:pt>
                  <c:pt idx="2089">
                    <c:v>   </c:v>
                  </c:pt>
                  <c:pt idx="2090">
                    <c:v>   </c:v>
                  </c:pt>
                  <c:pt idx="2091">
                    <c:v>   </c:v>
                  </c:pt>
                  <c:pt idx="2092">
                    <c:v>   </c:v>
                  </c:pt>
                  <c:pt idx="2093">
                    <c:v>   </c:v>
                  </c:pt>
                  <c:pt idx="2094">
                    <c:v>   </c:v>
                  </c:pt>
                  <c:pt idx="2095">
                    <c:v>   </c:v>
                  </c:pt>
                  <c:pt idx="2096">
                    <c:v>   </c:v>
                  </c:pt>
                  <c:pt idx="2097">
                    <c:v>   </c:v>
                  </c:pt>
                  <c:pt idx="2098">
                    <c:v>   </c:v>
                  </c:pt>
                  <c:pt idx="2099">
                    <c:v>   </c:v>
                  </c:pt>
                  <c:pt idx="2100">
                    <c:v>   </c:v>
                  </c:pt>
                  <c:pt idx="2101">
                    <c:v>   </c:v>
                  </c:pt>
                  <c:pt idx="2102">
                    <c:v>   </c:v>
                  </c:pt>
                  <c:pt idx="2103">
                    <c:v>   </c:v>
                  </c:pt>
                  <c:pt idx="2104">
                    <c:v>   </c:v>
                  </c:pt>
                  <c:pt idx="2105">
                    <c:v>   </c:v>
                  </c:pt>
                  <c:pt idx="2106">
                    <c:v>   </c:v>
                  </c:pt>
                  <c:pt idx="2107">
                    <c:v>   </c:v>
                  </c:pt>
                  <c:pt idx="2108">
                    <c:v>   </c:v>
                  </c:pt>
                  <c:pt idx="2109">
                    <c:v>   </c:v>
                  </c:pt>
                  <c:pt idx="2110">
                    <c:v>   </c:v>
                  </c:pt>
                  <c:pt idx="2111">
                    <c:v>   </c:v>
                  </c:pt>
                  <c:pt idx="2112">
                    <c:v>   </c:v>
                  </c:pt>
                  <c:pt idx="2113">
                    <c:v>   </c:v>
                  </c:pt>
                  <c:pt idx="2114">
                    <c:v>   </c:v>
                  </c:pt>
                  <c:pt idx="2115">
                    <c:v>   </c:v>
                  </c:pt>
                  <c:pt idx="2116">
                    <c:v>   </c:v>
                  </c:pt>
                  <c:pt idx="2117">
                    <c:v>   </c:v>
                  </c:pt>
                  <c:pt idx="2118">
                    <c:v>   </c:v>
                  </c:pt>
                  <c:pt idx="2119">
                    <c:v>   </c:v>
                  </c:pt>
                  <c:pt idx="2120">
                    <c:v>   </c:v>
                  </c:pt>
                  <c:pt idx="2121">
                    <c:v>   </c:v>
                  </c:pt>
                  <c:pt idx="2122">
                    <c:v>   </c:v>
                  </c:pt>
                  <c:pt idx="2123">
                    <c:v>   </c:v>
                  </c:pt>
                  <c:pt idx="2124">
                    <c:v>   </c:v>
                  </c:pt>
                  <c:pt idx="2125">
                    <c:v>   </c:v>
                  </c:pt>
                  <c:pt idx="2126">
                    <c:v>   </c:v>
                  </c:pt>
                  <c:pt idx="2127">
                    <c:v>   </c:v>
                  </c:pt>
                  <c:pt idx="2128">
                    <c:v>   </c:v>
                  </c:pt>
                  <c:pt idx="2129">
                    <c:v>   </c:v>
                  </c:pt>
                  <c:pt idx="2130">
                    <c:v>   </c:v>
                  </c:pt>
                  <c:pt idx="2131">
                    <c:v>   </c:v>
                  </c:pt>
                  <c:pt idx="2132">
                    <c:v>   </c:v>
                  </c:pt>
                  <c:pt idx="2133">
                    <c:v>   </c:v>
                  </c:pt>
                  <c:pt idx="2134">
                    <c:v>   </c:v>
                  </c:pt>
                  <c:pt idx="2135">
                    <c:v>   </c:v>
                  </c:pt>
                  <c:pt idx="2136">
                    <c:v>   </c:v>
                  </c:pt>
                  <c:pt idx="2137">
                    <c:v>   </c:v>
                  </c:pt>
                  <c:pt idx="2138">
                    <c:v>   </c:v>
                  </c:pt>
                  <c:pt idx="2139">
                    <c:v>   </c:v>
                  </c:pt>
                  <c:pt idx="2140">
                    <c:v>   </c:v>
                  </c:pt>
                  <c:pt idx="2141">
                    <c:v>   </c:v>
                  </c:pt>
                  <c:pt idx="2142">
                    <c:v>   </c:v>
                  </c:pt>
                  <c:pt idx="2143">
                    <c:v>   </c:v>
                  </c:pt>
                  <c:pt idx="2144">
                    <c:v>   </c:v>
                  </c:pt>
                  <c:pt idx="2145">
                    <c:v>   </c:v>
                  </c:pt>
                  <c:pt idx="2146">
                    <c:v>   </c:v>
                  </c:pt>
                  <c:pt idx="2147">
                    <c:v>   </c:v>
                  </c:pt>
                  <c:pt idx="2148">
                    <c:v>   </c:v>
                  </c:pt>
                  <c:pt idx="2149">
                    <c:v>   </c:v>
                  </c:pt>
                  <c:pt idx="2150">
                    <c:v>   </c:v>
                  </c:pt>
                  <c:pt idx="2151">
                    <c:v>   </c:v>
                  </c:pt>
                  <c:pt idx="2152">
                    <c:v>   </c:v>
                  </c:pt>
                  <c:pt idx="2153">
                    <c:v>   </c:v>
                  </c:pt>
                  <c:pt idx="2154">
                    <c:v>   </c:v>
                  </c:pt>
                  <c:pt idx="2155">
                    <c:v>   </c:v>
                  </c:pt>
                  <c:pt idx="2156">
                    <c:v>   </c:v>
                  </c:pt>
                  <c:pt idx="2157">
                    <c:v>   </c:v>
                  </c:pt>
                  <c:pt idx="2158">
                    <c:v>   </c:v>
                  </c:pt>
                  <c:pt idx="2159">
                    <c:v>   </c:v>
                  </c:pt>
                  <c:pt idx="2160">
                    <c:v>   </c:v>
                  </c:pt>
                  <c:pt idx="2161">
                    <c:v>   </c:v>
                  </c:pt>
                  <c:pt idx="2162">
                    <c:v>   </c:v>
                  </c:pt>
                  <c:pt idx="2163">
                    <c:v>   </c:v>
                  </c:pt>
                  <c:pt idx="2164">
                    <c:v>   </c:v>
                  </c:pt>
                  <c:pt idx="2165">
                    <c:v>   </c:v>
                  </c:pt>
                  <c:pt idx="2166">
                    <c:v>   </c:v>
                  </c:pt>
                  <c:pt idx="2167">
                    <c:v>   </c:v>
                  </c:pt>
                  <c:pt idx="2168">
                    <c:v>   </c:v>
                  </c:pt>
                  <c:pt idx="2169">
                    <c:v>   </c:v>
                  </c:pt>
                  <c:pt idx="2170">
                    <c:v>   </c:v>
                  </c:pt>
                  <c:pt idx="2171">
                    <c:v>   </c:v>
                  </c:pt>
                  <c:pt idx="2172">
                    <c:v>   </c:v>
                  </c:pt>
                  <c:pt idx="2173">
                    <c:v>   </c:v>
                  </c:pt>
                  <c:pt idx="2174">
                    <c:v>   </c:v>
                  </c:pt>
                  <c:pt idx="2175">
                    <c:v>   </c:v>
                  </c:pt>
                  <c:pt idx="2176">
                    <c:v>   </c:v>
                  </c:pt>
                  <c:pt idx="2177">
                    <c:v>   </c:v>
                  </c:pt>
                  <c:pt idx="2178">
                    <c:v>   </c:v>
                  </c:pt>
                  <c:pt idx="2179">
                    <c:v>   </c:v>
                  </c:pt>
                  <c:pt idx="2180">
                    <c:v>   </c:v>
                  </c:pt>
                  <c:pt idx="2181">
                    <c:v>   </c:v>
                  </c:pt>
                  <c:pt idx="2182">
                    <c:v>   </c:v>
                  </c:pt>
                  <c:pt idx="2183">
                    <c:v>   </c:v>
                  </c:pt>
                  <c:pt idx="2184">
                    <c:v>   </c:v>
                  </c:pt>
                  <c:pt idx="2185">
                    <c:v>   </c:v>
                  </c:pt>
                  <c:pt idx="2186">
                    <c:v>   </c:v>
                  </c:pt>
                  <c:pt idx="2187">
                    <c:v>   </c:v>
                  </c:pt>
                  <c:pt idx="2188">
                    <c:v>   </c:v>
                  </c:pt>
                  <c:pt idx="2189">
                    <c:v>   </c:v>
                  </c:pt>
                  <c:pt idx="2190">
                    <c:v>   </c:v>
                  </c:pt>
                  <c:pt idx="2191">
                    <c:v>   </c:v>
                  </c:pt>
                  <c:pt idx="2192">
                    <c:v>   </c:v>
                  </c:pt>
                  <c:pt idx="2193">
                    <c:v>   </c:v>
                  </c:pt>
                  <c:pt idx="2194">
                    <c:v>   </c:v>
                  </c:pt>
                  <c:pt idx="2195">
                    <c:v>   </c:v>
                  </c:pt>
                  <c:pt idx="2196">
                    <c:v>   </c:v>
                  </c:pt>
                  <c:pt idx="2197">
                    <c:v>   </c:v>
                  </c:pt>
                  <c:pt idx="2198">
                    <c:v>   </c:v>
                  </c:pt>
                  <c:pt idx="2199">
                    <c:v>   </c:v>
                  </c:pt>
                  <c:pt idx="2200">
                    <c:v>   </c:v>
                  </c:pt>
                  <c:pt idx="2201">
                    <c:v>   </c:v>
                  </c:pt>
                  <c:pt idx="2202">
                    <c:v>   </c:v>
                  </c:pt>
                  <c:pt idx="2203">
                    <c:v>   </c:v>
                  </c:pt>
                  <c:pt idx="2204">
                    <c:v>   </c:v>
                  </c:pt>
                  <c:pt idx="2205">
                    <c:v>   </c:v>
                  </c:pt>
                  <c:pt idx="2206">
                    <c:v>   </c:v>
                  </c:pt>
                  <c:pt idx="2207">
                    <c:v>   </c:v>
                  </c:pt>
                  <c:pt idx="2208">
                    <c:v>   </c:v>
                  </c:pt>
                  <c:pt idx="2209">
                    <c:v>   </c:v>
                  </c:pt>
                  <c:pt idx="2210">
                    <c:v>   </c:v>
                  </c:pt>
                  <c:pt idx="2211">
                    <c:v>   </c:v>
                  </c:pt>
                  <c:pt idx="2212">
                    <c:v>   </c:v>
                  </c:pt>
                  <c:pt idx="2213">
                    <c:v>   </c:v>
                  </c:pt>
                  <c:pt idx="2214">
                    <c:v>   </c:v>
                  </c:pt>
                  <c:pt idx="2215">
                    <c:v>   </c:v>
                  </c:pt>
                  <c:pt idx="2216">
                    <c:v>   </c:v>
                  </c:pt>
                  <c:pt idx="2217">
                    <c:v>   </c:v>
                  </c:pt>
                  <c:pt idx="2218">
                    <c:v>   </c:v>
                  </c:pt>
                  <c:pt idx="2219">
                    <c:v>   </c:v>
                  </c:pt>
                  <c:pt idx="2220">
                    <c:v>   </c:v>
                  </c:pt>
                  <c:pt idx="2221">
                    <c:v>   </c:v>
                  </c:pt>
                  <c:pt idx="2222">
                    <c:v>   </c:v>
                  </c:pt>
                  <c:pt idx="2223">
                    <c:v>   </c:v>
                  </c:pt>
                  <c:pt idx="2224">
                    <c:v>   </c:v>
                  </c:pt>
                  <c:pt idx="2225">
                    <c:v>   </c:v>
                  </c:pt>
                  <c:pt idx="2226">
                    <c:v>   </c:v>
                  </c:pt>
                  <c:pt idx="2227">
                    <c:v>   </c:v>
                  </c:pt>
                  <c:pt idx="2228">
                    <c:v>   </c:v>
                  </c:pt>
                  <c:pt idx="2229">
                    <c:v>   </c:v>
                  </c:pt>
                  <c:pt idx="2230">
                    <c:v>   </c:v>
                  </c:pt>
                  <c:pt idx="2231">
                    <c:v>   </c:v>
                  </c:pt>
                  <c:pt idx="2232">
                    <c:v>   </c:v>
                  </c:pt>
                  <c:pt idx="2233">
                    <c:v>   </c:v>
                  </c:pt>
                  <c:pt idx="2234">
                    <c:v>   </c:v>
                  </c:pt>
                  <c:pt idx="2235">
                    <c:v>   </c:v>
                  </c:pt>
                  <c:pt idx="2236">
                    <c:v>   </c:v>
                  </c:pt>
                  <c:pt idx="2237">
                    <c:v>   </c:v>
                  </c:pt>
                  <c:pt idx="2238">
                    <c:v>   </c:v>
                  </c:pt>
                  <c:pt idx="2239">
                    <c:v>   </c:v>
                  </c:pt>
                  <c:pt idx="2240">
                    <c:v>   </c:v>
                  </c:pt>
                  <c:pt idx="2241">
                    <c:v>   </c:v>
                  </c:pt>
                  <c:pt idx="2242">
                    <c:v>   </c:v>
                  </c:pt>
                  <c:pt idx="2243">
                    <c:v>   </c:v>
                  </c:pt>
                  <c:pt idx="2244">
                    <c:v>   </c:v>
                  </c:pt>
                  <c:pt idx="2245">
                    <c:v>   </c:v>
                  </c:pt>
                  <c:pt idx="2246">
                    <c:v>   </c:v>
                  </c:pt>
                  <c:pt idx="2247">
                    <c:v>   </c:v>
                  </c:pt>
                  <c:pt idx="2248">
                    <c:v>   </c:v>
                  </c:pt>
                  <c:pt idx="2249">
                    <c:v>   </c:v>
                  </c:pt>
                  <c:pt idx="2250">
                    <c:v>   </c:v>
                  </c:pt>
                  <c:pt idx="2251">
                    <c:v>   </c:v>
                  </c:pt>
                  <c:pt idx="2252">
                    <c:v>   </c:v>
                  </c:pt>
                  <c:pt idx="2253">
                    <c:v>   </c:v>
                  </c:pt>
                  <c:pt idx="2254">
                    <c:v>   </c:v>
                  </c:pt>
                  <c:pt idx="2255">
                    <c:v>   </c:v>
                  </c:pt>
                  <c:pt idx="2256">
                    <c:v>   </c:v>
                  </c:pt>
                  <c:pt idx="2257">
                    <c:v>   </c:v>
                  </c:pt>
                  <c:pt idx="2258">
                    <c:v>   </c:v>
                  </c:pt>
                  <c:pt idx="2259">
                    <c:v>   </c:v>
                  </c:pt>
                  <c:pt idx="2260">
                    <c:v>   </c:v>
                  </c:pt>
                  <c:pt idx="2261">
                    <c:v>   </c:v>
                  </c:pt>
                  <c:pt idx="2262">
                    <c:v>   </c:v>
                  </c:pt>
                  <c:pt idx="2263">
                    <c:v>   </c:v>
                  </c:pt>
                  <c:pt idx="2264">
                    <c:v>   </c:v>
                  </c:pt>
                  <c:pt idx="2265">
                    <c:v>   </c:v>
                  </c:pt>
                  <c:pt idx="2266">
                    <c:v>   </c:v>
                  </c:pt>
                  <c:pt idx="2267">
                    <c:v>   </c:v>
                  </c:pt>
                  <c:pt idx="2268">
                    <c:v>   </c:v>
                  </c:pt>
                  <c:pt idx="2269">
                    <c:v>   </c:v>
                  </c:pt>
                  <c:pt idx="2270">
                    <c:v>   </c:v>
                  </c:pt>
                  <c:pt idx="2271">
                    <c:v>   </c:v>
                  </c:pt>
                  <c:pt idx="2272">
                    <c:v>   </c:v>
                  </c:pt>
                  <c:pt idx="2273">
                    <c:v>   </c:v>
                  </c:pt>
                  <c:pt idx="2274">
                    <c:v>   </c:v>
                  </c:pt>
                  <c:pt idx="2275">
                    <c:v>   </c:v>
                  </c:pt>
                  <c:pt idx="2276">
                    <c:v>   </c:v>
                  </c:pt>
                  <c:pt idx="2277">
                    <c:v>   </c:v>
                  </c:pt>
                  <c:pt idx="2278">
                    <c:v>   </c:v>
                  </c:pt>
                  <c:pt idx="2279">
                    <c:v>   </c:v>
                  </c:pt>
                  <c:pt idx="2280">
                    <c:v>   </c:v>
                  </c:pt>
                  <c:pt idx="2281">
                    <c:v>   </c:v>
                  </c:pt>
                  <c:pt idx="2282">
                    <c:v>   </c:v>
                  </c:pt>
                  <c:pt idx="2283">
                    <c:v>   </c:v>
                  </c:pt>
                  <c:pt idx="2284">
                    <c:v>   </c:v>
                  </c:pt>
                  <c:pt idx="2285">
                    <c:v>   </c:v>
                  </c:pt>
                  <c:pt idx="2286">
                    <c:v>   </c:v>
                  </c:pt>
                  <c:pt idx="2287">
                    <c:v>   </c:v>
                  </c:pt>
                  <c:pt idx="2288">
                    <c:v>   </c:v>
                  </c:pt>
                  <c:pt idx="2289">
                    <c:v>   </c:v>
                  </c:pt>
                  <c:pt idx="2290">
                    <c:v>   </c:v>
                  </c:pt>
                  <c:pt idx="2291">
                    <c:v>   </c:v>
                  </c:pt>
                  <c:pt idx="2292">
                    <c:v>   </c:v>
                  </c:pt>
                  <c:pt idx="2293">
                    <c:v>   </c:v>
                  </c:pt>
                  <c:pt idx="2294">
                    <c:v>   </c:v>
                  </c:pt>
                  <c:pt idx="2295">
                    <c:v>   </c:v>
                  </c:pt>
                  <c:pt idx="2296">
                    <c:v>   </c:v>
                  </c:pt>
                  <c:pt idx="2297">
                    <c:v>   </c:v>
                  </c:pt>
                  <c:pt idx="2298">
                    <c:v>   </c:v>
                  </c:pt>
                  <c:pt idx="2299">
                    <c:v>   </c:v>
                  </c:pt>
                  <c:pt idx="2300">
                    <c:v>   </c:v>
                  </c:pt>
                  <c:pt idx="2301">
                    <c:v>   </c:v>
                  </c:pt>
                  <c:pt idx="2302">
                    <c:v>   </c:v>
                  </c:pt>
                  <c:pt idx="2303">
                    <c:v>   </c:v>
                  </c:pt>
                  <c:pt idx="2304">
                    <c:v>   </c:v>
                  </c:pt>
                  <c:pt idx="2305">
                    <c:v>   </c:v>
                  </c:pt>
                  <c:pt idx="2306">
                    <c:v>   </c:v>
                  </c:pt>
                  <c:pt idx="2307">
                    <c:v>   </c:v>
                  </c:pt>
                  <c:pt idx="2308">
                    <c:v>   </c:v>
                  </c:pt>
                  <c:pt idx="2309">
                    <c:v>   </c:v>
                  </c:pt>
                  <c:pt idx="2310">
                    <c:v>   </c:v>
                  </c:pt>
                  <c:pt idx="2311">
                    <c:v>   </c:v>
                  </c:pt>
                  <c:pt idx="2312">
                    <c:v>   </c:v>
                  </c:pt>
                  <c:pt idx="2313">
                    <c:v>   </c:v>
                  </c:pt>
                  <c:pt idx="2314">
                    <c:v>   </c:v>
                  </c:pt>
                  <c:pt idx="2315">
                    <c:v>   </c:v>
                  </c:pt>
                  <c:pt idx="2316">
                    <c:v>   </c:v>
                  </c:pt>
                  <c:pt idx="2317">
                    <c:v>   </c:v>
                  </c:pt>
                  <c:pt idx="2318">
                    <c:v>   </c:v>
                  </c:pt>
                  <c:pt idx="2319">
                    <c:v>   </c:v>
                  </c:pt>
                  <c:pt idx="2320">
                    <c:v>   </c:v>
                  </c:pt>
                  <c:pt idx="2321">
                    <c:v>   </c:v>
                  </c:pt>
                  <c:pt idx="2322">
                    <c:v>   </c:v>
                  </c:pt>
                  <c:pt idx="2323">
                    <c:v>   </c:v>
                  </c:pt>
                  <c:pt idx="2324">
                    <c:v>   </c:v>
                  </c:pt>
                  <c:pt idx="2325">
                    <c:v>   </c:v>
                  </c:pt>
                  <c:pt idx="2326">
                    <c:v>   </c:v>
                  </c:pt>
                  <c:pt idx="2327">
                    <c:v>   </c:v>
                  </c:pt>
                  <c:pt idx="2328">
                    <c:v>   </c:v>
                  </c:pt>
                  <c:pt idx="2329">
                    <c:v>   </c:v>
                  </c:pt>
                  <c:pt idx="2330">
                    <c:v>   </c:v>
                  </c:pt>
                  <c:pt idx="2331">
                    <c:v>   </c:v>
                  </c:pt>
                  <c:pt idx="2332">
                    <c:v>   </c:v>
                  </c:pt>
                  <c:pt idx="2333">
                    <c:v>   </c:v>
                  </c:pt>
                  <c:pt idx="2334">
                    <c:v>   </c:v>
                  </c:pt>
                  <c:pt idx="2335">
                    <c:v>   </c:v>
                  </c:pt>
                  <c:pt idx="2336">
                    <c:v>   </c:v>
                  </c:pt>
                  <c:pt idx="2337">
                    <c:v>   </c:v>
                  </c:pt>
                  <c:pt idx="2338">
                    <c:v>   </c:v>
                  </c:pt>
                  <c:pt idx="2339">
                    <c:v>   </c:v>
                  </c:pt>
                  <c:pt idx="2340">
                    <c:v>   </c:v>
                  </c:pt>
                  <c:pt idx="2341">
                    <c:v>   </c:v>
                  </c:pt>
                  <c:pt idx="2342">
                    <c:v>   </c:v>
                  </c:pt>
                  <c:pt idx="2343">
                    <c:v>   </c:v>
                  </c:pt>
                  <c:pt idx="2344">
                    <c:v>   </c:v>
                  </c:pt>
                  <c:pt idx="2345">
                    <c:v>   </c:v>
                  </c:pt>
                  <c:pt idx="2346">
                    <c:v>   </c:v>
                  </c:pt>
                  <c:pt idx="2347">
                    <c:v>   </c:v>
                  </c:pt>
                  <c:pt idx="2348">
                    <c:v>   </c:v>
                  </c:pt>
                  <c:pt idx="2349">
                    <c:v>   </c:v>
                  </c:pt>
                  <c:pt idx="2350">
                    <c:v>   </c:v>
                  </c:pt>
                  <c:pt idx="2351">
                    <c:v>   </c:v>
                  </c:pt>
                  <c:pt idx="2352">
                    <c:v>   </c:v>
                  </c:pt>
                  <c:pt idx="2353">
                    <c:v>   </c:v>
                  </c:pt>
                  <c:pt idx="2354">
                    <c:v>   </c:v>
                  </c:pt>
                  <c:pt idx="2355">
                    <c:v>   </c:v>
                  </c:pt>
                  <c:pt idx="2356">
                    <c:v>   </c:v>
                  </c:pt>
                  <c:pt idx="2357">
                    <c:v>   </c:v>
                  </c:pt>
                  <c:pt idx="2358">
                    <c:v>   </c:v>
                  </c:pt>
                  <c:pt idx="2359">
                    <c:v>   </c:v>
                  </c:pt>
                  <c:pt idx="2360">
                    <c:v>   </c:v>
                  </c:pt>
                  <c:pt idx="2361">
                    <c:v>   </c:v>
                  </c:pt>
                  <c:pt idx="2362">
                    <c:v>   </c:v>
                  </c:pt>
                  <c:pt idx="2363">
                    <c:v>   </c:v>
                  </c:pt>
                  <c:pt idx="2364">
                    <c:v>   </c:v>
                  </c:pt>
                  <c:pt idx="2365">
                    <c:v>   </c:v>
                  </c:pt>
                  <c:pt idx="2366">
                    <c:v>   </c:v>
                  </c:pt>
                  <c:pt idx="2367">
                    <c:v>   </c:v>
                  </c:pt>
                  <c:pt idx="2368">
                    <c:v>   </c:v>
                  </c:pt>
                  <c:pt idx="2369">
                    <c:v>   </c:v>
                  </c:pt>
                  <c:pt idx="2370">
                    <c:v>   </c:v>
                  </c:pt>
                  <c:pt idx="2371">
                    <c:v>   </c:v>
                  </c:pt>
                  <c:pt idx="2372">
                    <c:v>   </c:v>
                  </c:pt>
                  <c:pt idx="2373">
                    <c:v>   </c:v>
                  </c:pt>
                  <c:pt idx="2374">
                    <c:v>   </c:v>
                  </c:pt>
                  <c:pt idx="2375">
                    <c:v>   </c:v>
                  </c:pt>
                  <c:pt idx="2376">
                    <c:v>   </c:v>
                  </c:pt>
                  <c:pt idx="2377">
                    <c:v>   </c:v>
                  </c:pt>
                  <c:pt idx="2378">
                    <c:v>   </c:v>
                  </c:pt>
                  <c:pt idx="2379">
                    <c:v>   </c:v>
                  </c:pt>
                  <c:pt idx="2380">
                    <c:v>   </c:v>
                  </c:pt>
                  <c:pt idx="2381">
                    <c:v>   </c:v>
                  </c:pt>
                  <c:pt idx="2382">
                    <c:v>   </c:v>
                  </c:pt>
                  <c:pt idx="2383">
                    <c:v>   </c:v>
                  </c:pt>
                  <c:pt idx="2384">
                    <c:v>   </c:v>
                  </c:pt>
                  <c:pt idx="2385">
                    <c:v>   </c:v>
                  </c:pt>
                  <c:pt idx="2386">
                    <c:v>   </c:v>
                  </c:pt>
                  <c:pt idx="2387">
                    <c:v>   </c:v>
                  </c:pt>
                  <c:pt idx="2388">
                    <c:v>   </c:v>
                  </c:pt>
                  <c:pt idx="2389">
                    <c:v>   </c:v>
                  </c:pt>
                  <c:pt idx="2390">
                    <c:v>   </c:v>
                  </c:pt>
                  <c:pt idx="2391">
                    <c:v>   </c:v>
                  </c:pt>
                  <c:pt idx="2392">
                    <c:v>   </c:v>
                  </c:pt>
                  <c:pt idx="2393">
                    <c:v>   </c:v>
                  </c:pt>
                  <c:pt idx="2394">
                    <c:v>   </c:v>
                  </c:pt>
                  <c:pt idx="2395">
                    <c:v>   </c:v>
                  </c:pt>
                  <c:pt idx="2396">
                    <c:v>   </c:v>
                  </c:pt>
                  <c:pt idx="2397">
                    <c:v>   </c:v>
                  </c:pt>
                  <c:pt idx="2398">
                    <c:v>   </c:v>
                  </c:pt>
                  <c:pt idx="2399">
                    <c:v>   </c:v>
                  </c:pt>
                  <c:pt idx="2400">
                    <c:v>   </c:v>
                  </c:pt>
                  <c:pt idx="2401">
                    <c:v>   </c:v>
                  </c:pt>
                  <c:pt idx="2402">
                    <c:v>   </c:v>
                  </c:pt>
                  <c:pt idx="2403">
                    <c:v>   </c:v>
                  </c:pt>
                  <c:pt idx="2404">
                    <c:v>   </c:v>
                  </c:pt>
                  <c:pt idx="2405">
                    <c:v>   </c:v>
                  </c:pt>
                  <c:pt idx="2406">
                    <c:v>   </c:v>
                  </c:pt>
                  <c:pt idx="2407">
                    <c:v>   </c:v>
                  </c:pt>
                  <c:pt idx="2408">
                    <c:v>   </c:v>
                  </c:pt>
                  <c:pt idx="2409">
                    <c:v>   </c:v>
                  </c:pt>
                  <c:pt idx="2410">
                    <c:v>   </c:v>
                  </c:pt>
                  <c:pt idx="2411">
                    <c:v>   </c:v>
                  </c:pt>
                  <c:pt idx="2412">
                    <c:v>   </c:v>
                  </c:pt>
                  <c:pt idx="2413">
                    <c:v>   </c:v>
                  </c:pt>
                  <c:pt idx="2414">
                    <c:v>   </c:v>
                  </c:pt>
                  <c:pt idx="2415">
                    <c:v>   </c:v>
                  </c:pt>
                  <c:pt idx="2416">
                    <c:v>   </c:v>
                  </c:pt>
                  <c:pt idx="2417">
                    <c:v>   </c:v>
                  </c:pt>
                  <c:pt idx="2418">
                    <c:v>   </c:v>
                  </c:pt>
                  <c:pt idx="2419">
                    <c:v>   </c:v>
                  </c:pt>
                  <c:pt idx="2420">
                    <c:v>   </c:v>
                  </c:pt>
                  <c:pt idx="2421">
                    <c:v>   </c:v>
                  </c:pt>
                  <c:pt idx="2422">
                    <c:v>   </c:v>
                  </c:pt>
                  <c:pt idx="2423">
                    <c:v>   </c:v>
                  </c:pt>
                  <c:pt idx="2424">
                    <c:v>   </c:v>
                  </c:pt>
                  <c:pt idx="2425">
                    <c:v>   </c:v>
                  </c:pt>
                  <c:pt idx="2426">
                    <c:v>   </c:v>
                  </c:pt>
                  <c:pt idx="2427">
                    <c:v>   </c:v>
                  </c:pt>
                  <c:pt idx="2428">
                    <c:v>   </c:v>
                  </c:pt>
                  <c:pt idx="2429">
                    <c:v>   </c:v>
                  </c:pt>
                  <c:pt idx="2430">
                    <c:v>   </c:v>
                  </c:pt>
                  <c:pt idx="2431">
                    <c:v>   </c:v>
                  </c:pt>
                  <c:pt idx="2432">
                    <c:v>   </c:v>
                  </c:pt>
                  <c:pt idx="2433">
                    <c:v>   </c:v>
                  </c:pt>
                  <c:pt idx="2434">
                    <c:v>   </c:v>
                  </c:pt>
                  <c:pt idx="2435">
                    <c:v>   </c:v>
                  </c:pt>
                  <c:pt idx="2436">
                    <c:v>   </c:v>
                  </c:pt>
                  <c:pt idx="2437">
                    <c:v>   </c:v>
                  </c:pt>
                  <c:pt idx="2438">
                    <c:v>   </c:v>
                  </c:pt>
                  <c:pt idx="2439">
                    <c:v>   </c:v>
                  </c:pt>
                  <c:pt idx="2440">
                    <c:v>   </c:v>
                  </c:pt>
                  <c:pt idx="2441">
                    <c:v>   </c:v>
                  </c:pt>
                  <c:pt idx="2442">
                    <c:v>   </c:v>
                  </c:pt>
                  <c:pt idx="2443">
                    <c:v>   </c:v>
                  </c:pt>
                  <c:pt idx="2444">
                    <c:v>   </c:v>
                  </c:pt>
                  <c:pt idx="2445">
                    <c:v>   </c:v>
                  </c:pt>
                  <c:pt idx="2446">
                    <c:v>   </c:v>
                  </c:pt>
                  <c:pt idx="2447">
                    <c:v>   </c:v>
                  </c:pt>
                  <c:pt idx="2448">
                    <c:v>   </c:v>
                  </c:pt>
                  <c:pt idx="2449">
                    <c:v>   </c:v>
                  </c:pt>
                  <c:pt idx="2450">
                    <c:v>   </c:v>
                  </c:pt>
                  <c:pt idx="2451">
                    <c:v>   </c:v>
                  </c:pt>
                  <c:pt idx="2452">
                    <c:v>   </c:v>
                  </c:pt>
                  <c:pt idx="2453">
                    <c:v>   </c:v>
                  </c:pt>
                  <c:pt idx="2454">
                    <c:v>   </c:v>
                  </c:pt>
                  <c:pt idx="2455">
                    <c:v>   </c:v>
                  </c:pt>
                  <c:pt idx="2456">
                    <c:v>   </c:v>
                  </c:pt>
                  <c:pt idx="2457">
                    <c:v>   </c:v>
                  </c:pt>
                  <c:pt idx="2458">
                    <c:v>   </c:v>
                  </c:pt>
                  <c:pt idx="2459">
                    <c:v>   </c:v>
                  </c:pt>
                  <c:pt idx="2460">
                    <c:v>   </c:v>
                  </c:pt>
                  <c:pt idx="2461">
                    <c:v>   </c:v>
                  </c:pt>
                  <c:pt idx="2462">
                    <c:v>   </c:v>
                  </c:pt>
                  <c:pt idx="2463">
                    <c:v>   </c:v>
                  </c:pt>
                  <c:pt idx="2464">
                    <c:v>   </c:v>
                  </c:pt>
                  <c:pt idx="2465">
                    <c:v>   </c:v>
                  </c:pt>
                  <c:pt idx="2466">
                    <c:v>   </c:v>
                  </c:pt>
                  <c:pt idx="2467">
                    <c:v>   </c:v>
                  </c:pt>
                  <c:pt idx="2468">
                    <c:v>   </c:v>
                  </c:pt>
                  <c:pt idx="2469">
                    <c:v>   </c:v>
                  </c:pt>
                  <c:pt idx="2470">
                    <c:v>   </c:v>
                  </c:pt>
                  <c:pt idx="2471">
                    <c:v>   </c:v>
                  </c:pt>
                  <c:pt idx="2472">
                    <c:v>   </c:v>
                  </c:pt>
                  <c:pt idx="2473">
                    <c:v>   </c:v>
                  </c:pt>
                  <c:pt idx="2474">
                    <c:v>   </c:v>
                  </c:pt>
                  <c:pt idx="2475">
                    <c:v>   </c:v>
                  </c:pt>
                  <c:pt idx="2476">
                    <c:v>   </c:v>
                  </c:pt>
                  <c:pt idx="2477">
                    <c:v>   </c:v>
                  </c:pt>
                  <c:pt idx="2478">
                    <c:v>   </c:v>
                  </c:pt>
                  <c:pt idx="2479">
                    <c:v>   </c:v>
                  </c:pt>
                  <c:pt idx="2480">
                    <c:v>   </c:v>
                  </c:pt>
                  <c:pt idx="2481">
                    <c:v>   </c:v>
                  </c:pt>
                  <c:pt idx="2482">
                    <c:v>   </c:v>
                  </c:pt>
                  <c:pt idx="2483">
                    <c:v>   </c:v>
                  </c:pt>
                  <c:pt idx="2484">
                    <c:v>   </c:v>
                  </c:pt>
                  <c:pt idx="2485">
                    <c:v>   </c:v>
                  </c:pt>
                  <c:pt idx="2486">
                    <c:v>   </c:v>
                  </c:pt>
                  <c:pt idx="2487">
                    <c:v>   </c:v>
                  </c:pt>
                  <c:pt idx="2488">
                    <c:v>   </c:v>
                  </c:pt>
                  <c:pt idx="2489">
                    <c:v>   </c:v>
                  </c:pt>
                  <c:pt idx="2490">
                    <c:v>   </c:v>
                  </c:pt>
                  <c:pt idx="2491">
                    <c:v>   </c:v>
                  </c:pt>
                  <c:pt idx="2492">
                    <c:v>   </c:v>
                  </c:pt>
                  <c:pt idx="2493">
                    <c:v>   </c:v>
                  </c:pt>
                  <c:pt idx="2494">
                    <c:v>   </c:v>
                  </c:pt>
                  <c:pt idx="2495">
                    <c:v>   </c:v>
                  </c:pt>
                  <c:pt idx="2496">
                    <c:v>   </c:v>
                  </c:pt>
                  <c:pt idx="2497">
                    <c:v>   </c:v>
                  </c:pt>
                  <c:pt idx="2498">
                    <c:v>   </c:v>
                  </c:pt>
                  <c:pt idx="2499">
                    <c:v>   </c:v>
                  </c:pt>
                  <c:pt idx="2500">
                    <c:v>   </c:v>
                  </c:pt>
                  <c:pt idx="2501">
                    <c:v>   </c:v>
                  </c:pt>
                  <c:pt idx="2502">
                    <c:v>   </c:v>
                  </c:pt>
                  <c:pt idx="2503">
                    <c:v>   </c:v>
                  </c:pt>
                  <c:pt idx="2504">
                    <c:v>   </c:v>
                  </c:pt>
                  <c:pt idx="2505">
                    <c:v>   </c:v>
                  </c:pt>
                  <c:pt idx="2506">
                    <c:v>   </c:v>
                  </c:pt>
                  <c:pt idx="2507">
                    <c:v>   </c:v>
                  </c:pt>
                  <c:pt idx="2508">
                    <c:v>   </c:v>
                  </c:pt>
                  <c:pt idx="2509">
                    <c:v>   </c:v>
                  </c:pt>
                  <c:pt idx="2510">
                    <c:v>   </c:v>
                  </c:pt>
                  <c:pt idx="2511">
                    <c:v>   </c:v>
                  </c:pt>
                  <c:pt idx="2512">
                    <c:v>   </c:v>
                  </c:pt>
                  <c:pt idx="2513">
                    <c:v>   </c:v>
                  </c:pt>
                  <c:pt idx="2514">
                    <c:v>   </c:v>
                  </c:pt>
                  <c:pt idx="2515">
                    <c:v>   </c:v>
                  </c:pt>
                  <c:pt idx="2516">
                    <c:v>   </c:v>
                  </c:pt>
                  <c:pt idx="2517">
                    <c:v>   </c:v>
                  </c:pt>
                  <c:pt idx="2518">
                    <c:v>   </c:v>
                  </c:pt>
                  <c:pt idx="2519">
                    <c:v>   </c:v>
                  </c:pt>
                  <c:pt idx="2520">
                    <c:v>   </c:v>
                  </c:pt>
                  <c:pt idx="2521">
                    <c:v>   </c:v>
                  </c:pt>
                  <c:pt idx="2522">
                    <c:v>   </c:v>
                  </c:pt>
                  <c:pt idx="2523">
                    <c:v>   </c:v>
                  </c:pt>
                  <c:pt idx="2524">
                    <c:v>   </c:v>
                  </c:pt>
                  <c:pt idx="2525">
                    <c:v>   </c:v>
                  </c:pt>
                  <c:pt idx="2526">
                    <c:v>   </c:v>
                  </c:pt>
                  <c:pt idx="2527">
                    <c:v>   </c:v>
                  </c:pt>
                  <c:pt idx="2528">
                    <c:v>   </c:v>
                  </c:pt>
                  <c:pt idx="2529">
                    <c:v>   </c:v>
                  </c:pt>
                  <c:pt idx="2530">
                    <c:v>   </c:v>
                  </c:pt>
                  <c:pt idx="2531">
                    <c:v>   </c:v>
                  </c:pt>
                  <c:pt idx="2532">
                    <c:v>   </c:v>
                  </c:pt>
                  <c:pt idx="2533">
                    <c:v>   </c:v>
                  </c:pt>
                  <c:pt idx="2534">
                    <c:v>   </c:v>
                  </c:pt>
                  <c:pt idx="2535">
                    <c:v>   </c:v>
                  </c:pt>
                  <c:pt idx="2536">
                    <c:v>   </c:v>
                  </c:pt>
                  <c:pt idx="2537">
                    <c:v>   </c:v>
                  </c:pt>
                  <c:pt idx="2538">
                    <c:v>   </c:v>
                  </c:pt>
                  <c:pt idx="2539">
                    <c:v>   </c:v>
                  </c:pt>
                  <c:pt idx="2540">
                    <c:v>   </c:v>
                  </c:pt>
                  <c:pt idx="2541">
                    <c:v>   </c:v>
                  </c:pt>
                  <c:pt idx="2542">
                    <c:v>   </c:v>
                  </c:pt>
                  <c:pt idx="2543">
                    <c:v>   </c:v>
                  </c:pt>
                  <c:pt idx="2544">
                    <c:v>   </c:v>
                  </c:pt>
                  <c:pt idx="2545">
                    <c:v>   </c:v>
                  </c:pt>
                  <c:pt idx="2546">
                    <c:v>   </c:v>
                  </c:pt>
                  <c:pt idx="2547">
                    <c:v>   </c:v>
                  </c:pt>
                  <c:pt idx="2548">
                    <c:v>   </c:v>
                  </c:pt>
                  <c:pt idx="2549">
                    <c:v>   </c:v>
                  </c:pt>
                  <c:pt idx="2550">
                    <c:v>   </c:v>
                  </c:pt>
                  <c:pt idx="2551">
                    <c:v>   </c:v>
                  </c:pt>
                  <c:pt idx="2552">
                    <c:v>   </c:v>
                  </c:pt>
                  <c:pt idx="2553">
                    <c:v>   </c:v>
                  </c:pt>
                  <c:pt idx="2554">
                    <c:v>   </c:v>
                  </c:pt>
                  <c:pt idx="2555">
                    <c:v>   </c:v>
                  </c:pt>
                  <c:pt idx="2556">
                    <c:v>   </c:v>
                  </c:pt>
                  <c:pt idx="2557">
                    <c:v>   </c:v>
                  </c:pt>
                  <c:pt idx="2558">
                    <c:v>   </c:v>
                  </c:pt>
                  <c:pt idx="2559">
                    <c:v>   </c:v>
                  </c:pt>
                  <c:pt idx="2560">
                    <c:v>   </c:v>
                  </c:pt>
                  <c:pt idx="2561">
                    <c:v>   </c:v>
                  </c:pt>
                  <c:pt idx="2562">
                    <c:v>   </c:v>
                  </c:pt>
                  <c:pt idx="2563">
                    <c:v>   </c:v>
                  </c:pt>
                  <c:pt idx="2564">
                    <c:v>   </c:v>
                  </c:pt>
                  <c:pt idx="2565">
                    <c:v>   </c:v>
                  </c:pt>
                  <c:pt idx="2566">
                    <c:v>   </c:v>
                  </c:pt>
                  <c:pt idx="2567">
                    <c:v>   </c:v>
                  </c:pt>
                  <c:pt idx="2568">
                    <c:v>   </c:v>
                  </c:pt>
                  <c:pt idx="2569">
                    <c:v>   </c:v>
                  </c:pt>
                  <c:pt idx="2570">
                    <c:v>   </c:v>
                  </c:pt>
                  <c:pt idx="2571">
                    <c:v>   </c:v>
                  </c:pt>
                  <c:pt idx="2572">
                    <c:v>   </c:v>
                  </c:pt>
                  <c:pt idx="2573">
                    <c:v>   </c:v>
                  </c:pt>
                  <c:pt idx="2574">
                    <c:v>   </c:v>
                  </c:pt>
                  <c:pt idx="2575">
                    <c:v>   </c:v>
                  </c:pt>
                  <c:pt idx="2576">
                    <c:v>   </c:v>
                  </c:pt>
                  <c:pt idx="2577">
                    <c:v>   </c:v>
                  </c:pt>
                  <c:pt idx="2578">
                    <c:v>   </c:v>
                  </c:pt>
                  <c:pt idx="2579">
                    <c:v>   </c:v>
                  </c:pt>
                  <c:pt idx="2580">
                    <c:v>   </c:v>
                  </c:pt>
                  <c:pt idx="2581">
                    <c:v>   </c:v>
                  </c:pt>
                  <c:pt idx="2582">
                    <c:v>   </c:v>
                  </c:pt>
                  <c:pt idx="2583">
                    <c:v>   </c:v>
                  </c:pt>
                  <c:pt idx="2584">
                    <c:v>   </c:v>
                  </c:pt>
                  <c:pt idx="2585">
                    <c:v>   </c:v>
                  </c:pt>
                  <c:pt idx="2586">
                    <c:v>   </c:v>
                  </c:pt>
                  <c:pt idx="2587">
                    <c:v>   </c:v>
                  </c:pt>
                  <c:pt idx="2588">
                    <c:v>   </c:v>
                  </c:pt>
                  <c:pt idx="2589">
                    <c:v>   </c:v>
                  </c:pt>
                  <c:pt idx="2590">
                    <c:v>   </c:v>
                  </c:pt>
                  <c:pt idx="2591">
                    <c:v>   </c:v>
                  </c:pt>
                  <c:pt idx="2592">
                    <c:v>   </c:v>
                  </c:pt>
                  <c:pt idx="2593">
                    <c:v>   </c:v>
                  </c:pt>
                  <c:pt idx="2594">
                    <c:v>   </c:v>
                  </c:pt>
                  <c:pt idx="2595">
                    <c:v>   </c:v>
                  </c:pt>
                  <c:pt idx="2596">
                    <c:v>   </c:v>
                  </c:pt>
                  <c:pt idx="2597">
                    <c:v>   </c:v>
                  </c:pt>
                  <c:pt idx="2598">
                    <c:v>   </c:v>
                  </c:pt>
                  <c:pt idx="2599">
                    <c:v>   </c:v>
                  </c:pt>
                  <c:pt idx="2600">
                    <c:v>   </c:v>
                  </c:pt>
                  <c:pt idx="2601">
                    <c:v>   </c:v>
                  </c:pt>
                  <c:pt idx="2602">
                    <c:v>   </c:v>
                  </c:pt>
                  <c:pt idx="2603">
                    <c:v>   </c:v>
                  </c:pt>
                  <c:pt idx="2604">
                    <c:v>   </c:v>
                  </c:pt>
                  <c:pt idx="2605">
                    <c:v>   </c:v>
                  </c:pt>
                  <c:pt idx="2606">
                    <c:v>   </c:v>
                  </c:pt>
                  <c:pt idx="2607">
                    <c:v>   </c:v>
                  </c:pt>
                  <c:pt idx="2608">
                    <c:v>   </c:v>
                  </c:pt>
                  <c:pt idx="2609">
                    <c:v>   </c:v>
                  </c:pt>
                  <c:pt idx="2610">
                    <c:v>   </c:v>
                  </c:pt>
                  <c:pt idx="2611">
                    <c:v>   </c:v>
                  </c:pt>
                  <c:pt idx="2612">
                    <c:v>   </c:v>
                  </c:pt>
                  <c:pt idx="2613">
                    <c:v>   </c:v>
                  </c:pt>
                  <c:pt idx="2614">
                    <c:v>   </c:v>
                  </c:pt>
                  <c:pt idx="2615">
                    <c:v>   </c:v>
                  </c:pt>
                  <c:pt idx="2616">
                    <c:v>   </c:v>
                  </c:pt>
                  <c:pt idx="2617">
                    <c:v>   </c:v>
                  </c:pt>
                  <c:pt idx="2618">
                    <c:v>   </c:v>
                  </c:pt>
                  <c:pt idx="2619">
                    <c:v>   </c:v>
                  </c:pt>
                  <c:pt idx="2620">
                    <c:v>   </c:v>
                  </c:pt>
                  <c:pt idx="2621">
                    <c:v>   </c:v>
                  </c:pt>
                  <c:pt idx="2622">
                    <c:v>   </c:v>
                  </c:pt>
                  <c:pt idx="2623">
                    <c:v>   </c:v>
                  </c:pt>
                  <c:pt idx="2624">
                    <c:v>   </c:v>
                  </c:pt>
                  <c:pt idx="2625">
                    <c:v>   </c:v>
                  </c:pt>
                  <c:pt idx="2626">
                    <c:v>   </c:v>
                  </c:pt>
                  <c:pt idx="2627">
                    <c:v>   </c:v>
                  </c:pt>
                  <c:pt idx="2628">
                    <c:v>   </c:v>
                  </c:pt>
                  <c:pt idx="2629">
                    <c:v>   </c:v>
                  </c:pt>
                  <c:pt idx="2630">
                    <c:v>   </c:v>
                  </c:pt>
                  <c:pt idx="2631">
                    <c:v>   </c:v>
                  </c:pt>
                  <c:pt idx="2632">
                    <c:v>   </c:v>
                  </c:pt>
                  <c:pt idx="2633">
                    <c:v>   </c:v>
                  </c:pt>
                  <c:pt idx="2634">
                    <c:v>   </c:v>
                  </c:pt>
                  <c:pt idx="2635">
                    <c:v>   </c:v>
                  </c:pt>
                  <c:pt idx="2636">
                    <c:v>   </c:v>
                  </c:pt>
                  <c:pt idx="2637">
                    <c:v>   </c:v>
                  </c:pt>
                  <c:pt idx="2638">
                    <c:v>   </c:v>
                  </c:pt>
                  <c:pt idx="2639">
                    <c:v>   </c:v>
                  </c:pt>
                  <c:pt idx="2640">
                    <c:v>   </c:v>
                  </c:pt>
                  <c:pt idx="2641">
                    <c:v>   </c:v>
                  </c:pt>
                  <c:pt idx="2642">
                    <c:v>   </c:v>
                  </c:pt>
                  <c:pt idx="2643">
                    <c:v>   </c:v>
                  </c:pt>
                  <c:pt idx="2644">
                    <c:v>   </c:v>
                  </c:pt>
                  <c:pt idx="2645">
                    <c:v>   </c:v>
                  </c:pt>
                  <c:pt idx="2646">
                    <c:v>   </c:v>
                  </c:pt>
                  <c:pt idx="2647">
                    <c:v>   </c:v>
                  </c:pt>
                  <c:pt idx="2648">
                    <c:v>   </c:v>
                  </c:pt>
                  <c:pt idx="2649">
                    <c:v>   </c:v>
                  </c:pt>
                  <c:pt idx="2650">
                    <c:v>   </c:v>
                  </c:pt>
                  <c:pt idx="2651">
                    <c:v>   </c:v>
                  </c:pt>
                  <c:pt idx="2652">
                    <c:v>   </c:v>
                  </c:pt>
                  <c:pt idx="2653">
                    <c:v>   </c:v>
                  </c:pt>
                  <c:pt idx="2654">
                    <c:v>   </c:v>
                  </c:pt>
                  <c:pt idx="2655">
                    <c:v>   </c:v>
                  </c:pt>
                  <c:pt idx="2656">
                    <c:v>   </c:v>
                  </c:pt>
                  <c:pt idx="2657">
                    <c:v>   </c:v>
                  </c:pt>
                  <c:pt idx="2658">
                    <c:v>   </c:v>
                  </c:pt>
                  <c:pt idx="2659">
                    <c:v>   </c:v>
                  </c:pt>
                  <c:pt idx="2660">
                    <c:v>   </c:v>
                  </c:pt>
                  <c:pt idx="2661">
                    <c:v>   </c:v>
                  </c:pt>
                  <c:pt idx="2662">
                    <c:v>   </c:v>
                  </c:pt>
                  <c:pt idx="2663">
                    <c:v>   </c:v>
                  </c:pt>
                  <c:pt idx="2664">
                    <c:v>   </c:v>
                  </c:pt>
                  <c:pt idx="2665">
                    <c:v>   </c:v>
                  </c:pt>
                  <c:pt idx="2666">
                    <c:v>   </c:v>
                  </c:pt>
                  <c:pt idx="2667">
                    <c:v>   </c:v>
                  </c:pt>
                  <c:pt idx="2668">
                    <c:v>   </c:v>
                  </c:pt>
                  <c:pt idx="2669">
                    <c:v>   </c:v>
                  </c:pt>
                  <c:pt idx="2670">
                    <c:v>   </c:v>
                  </c:pt>
                  <c:pt idx="2671">
                    <c:v>   </c:v>
                  </c:pt>
                  <c:pt idx="2672">
                    <c:v>   </c:v>
                  </c:pt>
                  <c:pt idx="2673">
                    <c:v>   </c:v>
                  </c:pt>
                  <c:pt idx="2674">
                    <c:v>   </c:v>
                  </c:pt>
                  <c:pt idx="2675">
                    <c:v>   </c:v>
                  </c:pt>
                  <c:pt idx="2676">
                    <c:v>   </c:v>
                  </c:pt>
                  <c:pt idx="2677">
                    <c:v>   </c:v>
                  </c:pt>
                  <c:pt idx="2678">
                    <c:v>   </c:v>
                  </c:pt>
                  <c:pt idx="2679">
                    <c:v>   </c:v>
                  </c:pt>
                  <c:pt idx="2680">
                    <c:v>   </c:v>
                  </c:pt>
                  <c:pt idx="2681">
                    <c:v>   </c:v>
                  </c:pt>
                  <c:pt idx="2682">
                    <c:v>   </c:v>
                  </c:pt>
                  <c:pt idx="2683">
                    <c:v>   </c:v>
                  </c:pt>
                  <c:pt idx="2684">
                    <c:v>   </c:v>
                  </c:pt>
                  <c:pt idx="2685">
                    <c:v>   </c:v>
                  </c:pt>
                  <c:pt idx="2686">
                    <c:v>   </c:v>
                  </c:pt>
                  <c:pt idx="2687">
                    <c:v>   </c:v>
                  </c:pt>
                  <c:pt idx="2688">
                    <c:v>   </c:v>
                  </c:pt>
                  <c:pt idx="2689">
                    <c:v>   </c:v>
                  </c:pt>
                  <c:pt idx="2690">
                    <c:v>   </c:v>
                  </c:pt>
                  <c:pt idx="2691">
                    <c:v>   </c:v>
                  </c:pt>
                  <c:pt idx="2692">
                    <c:v>   </c:v>
                  </c:pt>
                  <c:pt idx="2693">
                    <c:v>   </c:v>
                  </c:pt>
                  <c:pt idx="2694">
                    <c:v>   </c:v>
                  </c:pt>
                  <c:pt idx="2695">
                    <c:v>   </c:v>
                  </c:pt>
                  <c:pt idx="2696">
                    <c:v>   </c:v>
                  </c:pt>
                  <c:pt idx="2697">
                    <c:v>   </c:v>
                  </c:pt>
                  <c:pt idx="2698">
                    <c:v>   </c:v>
                  </c:pt>
                  <c:pt idx="2699">
                    <c:v>   </c:v>
                  </c:pt>
                  <c:pt idx="2700">
                    <c:v>   </c:v>
                  </c:pt>
                  <c:pt idx="2701">
                    <c:v>   </c:v>
                  </c:pt>
                  <c:pt idx="2702">
                    <c:v>   </c:v>
                  </c:pt>
                  <c:pt idx="2703">
                    <c:v>   </c:v>
                  </c:pt>
                  <c:pt idx="2704">
                    <c:v>   </c:v>
                  </c:pt>
                  <c:pt idx="2705">
                    <c:v>   </c:v>
                  </c:pt>
                  <c:pt idx="2706">
                    <c:v>   </c:v>
                  </c:pt>
                  <c:pt idx="2707">
                    <c:v>   </c:v>
                  </c:pt>
                  <c:pt idx="2708">
                    <c:v>   </c:v>
                  </c:pt>
                  <c:pt idx="2709">
                    <c:v>   </c:v>
                  </c:pt>
                  <c:pt idx="2710">
                    <c:v>   </c:v>
                  </c:pt>
                  <c:pt idx="2711">
                    <c:v>   </c:v>
                  </c:pt>
                  <c:pt idx="2712">
                    <c:v>   </c:v>
                  </c:pt>
                  <c:pt idx="2713">
                    <c:v>   </c:v>
                  </c:pt>
                  <c:pt idx="2714">
                    <c:v>   </c:v>
                  </c:pt>
                  <c:pt idx="2715">
                    <c:v>   </c:v>
                  </c:pt>
                  <c:pt idx="2716">
                    <c:v>   </c:v>
                  </c:pt>
                  <c:pt idx="2717">
                    <c:v>   </c:v>
                  </c:pt>
                  <c:pt idx="2718">
                    <c:v>   </c:v>
                  </c:pt>
                  <c:pt idx="2719">
                    <c:v>   </c:v>
                  </c:pt>
                  <c:pt idx="2720">
                    <c:v>   </c:v>
                  </c:pt>
                  <c:pt idx="2721">
                    <c:v>   </c:v>
                  </c:pt>
                  <c:pt idx="2722">
                    <c:v>   </c:v>
                  </c:pt>
                  <c:pt idx="2723">
                    <c:v>   </c:v>
                  </c:pt>
                  <c:pt idx="2724">
                    <c:v>   </c:v>
                  </c:pt>
                  <c:pt idx="2725">
                    <c:v>   </c:v>
                  </c:pt>
                  <c:pt idx="2726">
                    <c:v>   </c:v>
                  </c:pt>
                  <c:pt idx="2727">
                    <c:v>   </c:v>
                  </c:pt>
                  <c:pt idx="2728">
                    <c:v>   </c:v>
                  </c:pt>
                  <c:pt idx="2729">
                    <c:v>   </c:v>
                  </c:pt>
                  <c:pt idx="2730">
                    <c:v>   </c:v>
                  </c:pt>
                  <c:pt idx="2731">
                    <c:v>   </c:v>
                  </c:pt>
                  <c:pt idx="2732">
                    <c:v>   </c:v>
                  </c:pt>
                  <c:pt idx="2733">
                    <c:v>   </c:v>
                  </c:pt>
                  <c:pt idx="2734">
                    <c:v>   </c:v>
                  </c:pt>
                  <c:pt idx="2735">
                    <c:v>   </c:v>
                  </c:pt>
                  <c:pt idx="2736">
                    <c:v>   </c:v>
                  </c:pt>
                  <c:pt idx="2737">
                    <c:v>   </c:v>
                  </c:pt>
                  <c:pt idx="2738">
                    <c:v>   </c:v>
                  </c:pt>
                  <c:pt idx="2739">
                    <c:v>   </c:v>
                  </c:pt>
                  <c:pt idx="2740">
                    <c:v>   </c:v>
                  </c:pt>
                  <c:pt idx="2741">
                    <c:v>   </c:v>
                  </c:pt>
                  <c:pt idx="2742">
                    <c:v>   </c:v>
                  </c:pt>
                  <c:pt idx="2743">
                    <c:v>   </c:v>
                  </c:pt>
                  <c:pt idx="2744">
                    <c:v>   </c:v>
                  </c:pt>
                  <c:pt idx="2745">
                    <c:v>   </c:v>
                  </c:pt>
                  <c:pt idx="2746">
                    <c:v>   </c:v>
                  </c:pt>
                  <c:pt idx="2747">
                    <c:v>   </c:v>
                  </c:pt>
                  <c:pt idx="2748">
                    <c:v>   </c:v>
                  </c:pt>
                  <c:pt idx="2749">
                    <c:v>   </c:v>
                  </c:pt>
                  <c:pt idx="2750">
                    <c:v>   </c:v>
                  </c:pt>
                  <c:pt idx="2751">
                    <c:v>   </c:v>
                  </c:pt>
                  <c:pt idx="2752">
                    <c:v>   </c:v>
                  </c:pt>
                  <c:pt idx="2753">
                    <c:v>   </c:v>
                  </c:pt>
                  <c:pt idx="2754">
                    <c:v>   </c:v>
                  </c:pt>
                  <c:pt idx="2755">
                    <c:v>   </c:v>
                  </c:pt>
                  <c:pt idx="2756">
                    <c:v>   </c:v>
                  </c:pt>
                  <c:pt idx="2757">
                    <c:v>   </c:v>
                  </c:pt>
                  <c:pt idx="2758">
                    <c:v>   </c:v>
                  </c:pt>
                  <c:pt idx="2759">
                    <c:v>   </c:v>
                  </c:pt>
                  <c:pt idx="2760">
                    <c:v>   </c:v>
                  </c:pt>
                  <c:pt idx="2761">
                    <c:v>   </c:v>
                  </c:pt>
                  <c:pt idx="2762">
                    <c:v>   </c:v>
                  </c:pt>
                  <c:pt idx="2763">
                    <c:v>   </c:v>
                  </c:pt>
                  <c:pt idx="2764">
                    <c:v>   </c:v>
                  </c:pt>
                  <c:pt idx="2765">
                    <c:v>   </c:v>
                  </c:pt>
                  <c:pt idx="2766">
                    <c:v>   </c:v>
                  </c:pt>
                  <c:pt idx="2767">
                    <c:v>   </c:v>
                  </c:pt>
                  <c:pt idx="2768">
                    <c:v>   </c:v>
                  </c:pt>
                  <c:pt idx="2769">
                    <c:v>   </c:v>
                  </c:pt>
                  <c:pt idx="2770">
                    <c:v>   </c:v>
                  </c:pt>
                  <c:pt idx="2771">
                    <c:v>   </c:v>
                  </c:pt>
                  <c:pt idx="2772">
                    <c:v>   </c:v>
                  </c:pt>
                  <c:pt idx="2773">
                    <c:v>   </c:v>
                  </c:pt>
                  <c:pt idx="2774">
                    <c:v>   </c:v>
                  </c:pt>
                  <c:pt idx="2775">
                    <c:v>   </c:v>
                  </c:pt>
                  <c:pt idx="2776">
                    <c:v>   </c:v>
                  </c:pt>
                  <c:pt idx="2777">
                    <c:v>   </c:v>
                  </c:pt>
                  <c:pt idx="2778">
                    <c:v>   </c:v>
                  </c:pt>
                  <c:pt idx="2779">
                    <c:v>   </c:v>
                  </c:pt>
                  <c:pt idx="2780">
                    <c:v>   </c:v>
                  </c:pt>
                  <c:pt idx="2781">
                    <c:v>   </c:v>
                  </c:pt>
                  <c:pt idx="2782">
                    <c:v>   </c:v>
                  </c:pt>
                  <c:pt idx="2783">
                    <c:v>   </c:v>
                  </c:pt>
                  <c:pt idx="2784">
                    <c:v>   </c:v>
                  </c:pt>
                  <c:pt idx="2785">
                    <c:v>   </c:v>
                  </c:pt>
                  <c:pt idx="2786">
                    <c:v>   </c:v>
                  </c:pt>
                  <c:pt idx="2787">
                    <c:v>   </c:v>
                  </c:pt>
                  <c:pt idx="2788">
                    <c:v>   </c:v>
                  </c:pt>
                  <c:pt idx="2789">
                    <c:v>   </c:v>
                  </c:pt>
                  <c:pt idx="2790">
                    <c:v>   </c:v>
                  </c:pt>
                  <c:pt idx="2791">
                    <c:v>   </c:v>
                  </c:pt>
                  <c:pt idx="2792">
                    <c:v>   </c:v>
                  </c:pt>
                  <c:pt idx="2793">
                    <c:v>   </c:v>
                  </c:pt>
                  <c:pt idx="2794">
                    <c:v>   </c:v>
                  </c:pt>
                  <c:pt idx="2795">
                    <c:v>   </c:v>
                  </c:pt>
                  <c:pt idx="2796">
                    <c:v>   </c:v>
                  </c:pt>
                  <c:pt idx="2797">
                    <c:v>   </c:v>
                  </c:pt>
                  <c:pt idx="2798">
                    <c:v>   </c:v>
                  </c:pt>
                  <c:pt idx="2799">
                    <c:v>   </c:v>
                  </c:pt>
                  <c:pt idx="2800">
                    <c:v>   </c:v>
                  </c:pt>
                  <c:pt idx="2801">
                    <c:v>   </c:v>
                  </c:pt>
                  <c:pt idx="2802">
                    <c:v>   </c:v>
                  </c:pt>
                  <c:pt idx="2803">
                    <c:v>   </c:v>
                  </c:pt>
                  <c:pt idx="2804">
                    <c:v>   </c:v>
                  </c:pt>
                  <c:pt idx="2805">
                    <c:v>   </c:v>
                  </c:pt>
                  <c:pt idx="2806">
                    <c:v>   </c:v>
                  </c:pt>
                  <c:pt idx="2807">
                    <c:v>   </c:v>
                  </c:pt>
                  <c:pt idx="2808">
                    <c:v>   </c:v>
                  </c:pt>
                  <c:pt idx="2809">
                    <c:v>   </c:v>
                  </c:pt>
                  <c:pt idx="2810">
                    <c:v>   </c:v>
                  </c:pt>
                  <c:pt idx="2811">
                    <c:v>   </c:v>
                  </c:pt>
                  <c:pt idx="2812">
                    <c:v>   </c:v>
                  </c:pt>
                  <c:pt idx="2813">
                    <c:v>   </c:v>
                  </c:pt>
                  <c:pt idx="2814">
                    <c:v>   </c:v>
                  </c:pt>
                  <c:pt idx="2815">
                    <c:v>   </c:v>
                  </c:pt>
                  <c:pt idx="2816">
                    <c:v>   </c:v>
                  </c:pt>
                  <c:pt idx="2817">
                    <c:v>   </c:v>
                  </c:pt>
                  <c:pt idx="2818">
                    <c:v>   </c:v>
                  </c:pt>
                  <c:pt idx="2819">
                    <c:v>   </c:v>
                  </c:pt>
                  <c:pt idx="2820">
                    <c:v>   </c:v>
                  </c:pt>
                  <c:pt idx="2821">
                    <c:v>   </c:v>
                  </c:pt>
                  <c:pt idx="2822">
                    <c:v>   </c:v>
                  </c:pt>
                  <c:pt idx="2823">
                    <c:v>   </c:v>
                  </c:pt>
                  <c:pt idx="2824">
                    <c:v>   </c:v>
                  </c:pt>
                  <c:pt idx="2825">
                    <c:v>   </c:v>
                  </c:pt>
                  <c:pt idx="2826">
                    <c:v>   </c:v>
                  </c:pt>
                  <c:pt idx="2827">
                    <c:v>   </c:v>
                  </c:pt>
                  <c:pt idx="2828">
                    <c:v>   </c:v>
                  </c:pt>
                  <c:pt idx="2829">
                    <c:v>   </c:v>
                  </c:pt>
                  <c:pt idx="2830">
                    <c:v>   </c:v>
                  </c:pt>
                  <c:pt idx="2831">
                    <c:v>   </c:v>
                  </c:pt>
                  <c:pt idx="2832">
                    <c:v>   </c:v>
                  </c:pt>
                  <c:pt idx="2833">
                    <c:v>   </c:v>
                  </c:pt>
                  <c:pt idx="2834">
                    <c:v>   </c:v>
                  </c:pt>
                  <c:pt idx="2835">
                    <c:v>   </c:v>
                  </c:pt>
                  <c:pt idx="2836">
                    <c:v>   </c:v>
                  </c:pt>
                  <c:pt idx="2837">
                    <c:v>   </c:v>
                  </c:pt>
                  <c:pt idx="2838">
                    <c:v>   </c:v>
                  </c:pt>
                  <c:pt idx="2839">
                    <c:v>   </c:v>
                  </c:pt>
                  <c:pt idx="2840">
                    <c:v>   </c:v>
                  </c:pt>
                  <c:pt idx="2841">
                    <c:v>   </c:v>
                  </c:pt>
                  <c:pt idx="2842">
                    <c:v>   </c:v>
                  </c:pt>
                  <c:pt idx="2843">
                    <c:v>   </c:v>
                  </c:pt>
                  <c:pt idx="2844">
                    <c:v>   </c:v>
                  </c:pt>
                  <c:pt idx="2845">
                    <c:v>   </c:v>
                  </c:pt>
                  <c:pt idx="2846">
                    <c:v>   </c:v>
                  </c:pt>
                  <c:pt idx="2847">
                    <c:v>   </c:v>
                  </c:pt>
                  <c:pt idx="2848">
                    <c:v>   </c:v>
                  </c:pt>
                  <c:pt idx="2849">
                    <c:v>   </c:v>
                  </c:pt>
                  <c:pt idx="2850">
                    <c:v>   </c:v>
                  </c:pt>
                  <c:pt idx="2851">
                    <c:v>   </c:v>
                  </c:pt>
                  <c:pt idx="2852">
                    <c:v>   </c:v>
                  </c:pt>
                  <c:pt idx="2853">
                    <c:v>   </c:v>
                  </c:pt>
                  <c:pt idx="2854">
                    <c:v>   </c:v>
                  </c:pt>
                  <c:pt idx="2855">
                    <c:v>   </c:v>
                  </c:pt>
                  <c:pt idx="2856">
                    <c:v>   </c:v>
                  </c:pt>
                  <c:pt idx="2857">
                    <c:v>   </c:v>
                  </c:pt>
                  <c:pt idx="2858">
                    <c:v>   </c:v>
                  </c:pt>
                  <c:pt idx="2859">
                    <c:v>   </c:v>
                  </c:pt>
                  <c:pt idx="2860">
                    <c:v>   </c:v>
                  </c:pt>
                  <c:pt idx="2861">
                    <c:v>   </c:v>
                  </c:pt>
                  <c:pt idx="2862">
                    <c:v>   </c:v>
                  </c:pt>
                  <c:pt idx="2863">
                    <c:v>   </c:v>
                  </c:pt>
                  <c:pt idx="2864">
                    <c:v>   </c:v>
                  </c:pt>
                  <c:pt idx="2865">
                    <c:v>   </c:v>
                  </c:pt>
                  <c:pt idx="2866">
                    <c:v>   </c:v>
                  </c:pt>
                  <c:pt idx="2867">
                    <c:v>   </c:v>
                  </c:pt>
                  <c:pt idx="2868">
                    <c:v>   </c:v>
                  </c:pt>
                  <c:pt idx="2869">
                    <c:v>   </c:v>
                  </c:pt>
                  <c:pt idx="2870">
                    <c:v>   </c:v>
                  </c:pt>
                  <c:pt idx="2871">
                    <c:v>   </c:v>
                  </c:pt>
                  <c:pt idx="2872">
                    <c:v>   </c:v>
                  </c:pt>
                  <c:pt idx="2873">
                    <c:v>   </c:v>
                  </c:pt>
                  <c:pt idx="2874">
                    <c:v>   </c:v>
                  </c:pt>
                  <c:pt idx="2875">
                    <c:v>   </c:v>
                  </c:pt>
                  <c:pt idx="2876">
                    <c:v>   </c:v>
                  </c:pt>
                  <c:pt idx="2877">
                    <c:v>   </c:v>
                  </c:pt>
                  <c:pt idx="2878">
                    <c:v>   </c:v>
                  </c:pt>
                  <c:pt idx="2879">
                    <c:v>   </c:v>
                  </c:pt>
                  <c:pt idx="2880">
                    <c:v>   </c:v>
                  </c:pt>
                  <c:pt idx="2881">
                    <c:v>   </c:v>
                  </c:pt>
                  <c:pt idx="2882">
                    <c:v>   </c:v>
                  </c:pt>
                  <c:pt idx="2883">
                    <c:v>   </c:v>
                  </c:pt>
                  <c:pt idx="2884">
                    <c:v>   </c:v>
                  </c:pt>
                  <c:pt idx="2885">
                    <c:v>   </c:v>
                  </c:pt>
                  <c:pt idx="2886">
                    <c:v>   </c:v>
                  </c:pt>
                  <c:pt idx="2887">
                    <c:v>   </c:v>
                  </c:pt>
                  <c:pt idx="2888">
                    <c:v>   </c:v>
                  </c:pt>
                  <c:pt idx="2889">
                    <c:v>   </c:v>
                  </c:pt>
                  <c:pt idx="2890">
                    <c:v>   </c:v>
                  </c:pt>
                  <c:pt idx="2891">
                    <c:v>   </c:v>
                  </c:pt>
                  <c:pt idx="2892">
                    <c:v>   </c:v>
                  </c:pt>
                  <c:pt idx="2893">
                    <c:v>   </c:v>
                  </c:pt>
                  <c:pt idx="2894">
                    <c:v>   </c:v>
                  </c:pt>
                  <c:pt idx="2895">
                    <c:v>   </c:v>
                  </c:pt>
                  <c:pt idx="2896">
                    <c:v>   </c:v>
                  </c:pt>
                  <c:pt idx="2897">
                    <c:v>   </c:v>
                  </c:pt>
                  <c:pt idx="2898">
                    <c:v>   </c:v>
                  </c:pt>
                  <c:pt idx="2899">
                    <c:v>   </c:v>
                  </c:pt>
                  <c:pt idx="2900">
                    <c:v>   </c:v>
                  </c:pt>
                  <c:pt idx="2901">
                    <c:v>   </c:v>
                  </c:pt>
                  <c:pt idx="2902">
                    <c:v>   </c:v>
                  </c:pt>
                  <c:pt idx="2903">
                    <c:v>   </c:v>
                  </c:pt>
                  <c:pt idx="2904">
                    <c:v>   </c:v>
                  </c:pt>
                  <c:pt idx="2905">
                    <c:v>   </c:v>
                  </c:pt>
                  <c:pt idx="2906">
                    <c:v>   </c:v>
                  </c:pt>
                  <c:pt idx="2907">
                    <c:v>   </c:v>
                  </c:pt>
                  <c:pt idx="2908">
                    <c:v>   </c:v>
                  </c:pt>
                  <c:pt idx="2909">
                    <c:v>   </c:v>
                  </c:pt>
                  <c:pt idx="2910">
                    <c:v>   </c:v>
                  </c:pt>
                  <c:pt idx="2911">
                    <c:v>   </c:v>
                  </c:pt>
                  <c:pt idx="2912">
                    <c:v>   </c:v>
                  </c:pt>
                  <c:pt idx="2913">
                    <c:v>   </c:v>
                  </c:pt>
                  <c:pt idx="2914">
                    <c:v>   </c:v>
                  </c:pt>
                  <c:pt idx="2915">
                    <c:v>   </c:v>
                  </c:pt>
                  <c:pt idx="2916">
                    <c:v>   </c:v>
                  </c:pt>
                  <c:pt idx="2917">
                    <c:v>   </c:v>
                  </c:pt>
                  <c:pt idx="2918">
                    <c:v>   </c:v>
                  </c:pt>
                  <c:pt idx="2919">
                    <c:v>   </c:v>
                  </c:pt>
                  <c:pt idx="2920">
                    <c:v>   </c:v>
                  </c:pt>
                  <c:pt idx="2921">
                    <c:v>   </c:v>
                  </c:pt>
                  <c:pt idx="2922">
                    <c:v>   </c:v>
                  </c:pt>
                  <c:pt idx="2923">
                    <c:v>   </c:v>
                  </c:pt>
                  <c:pt idx="2924">
                    <c:v>   </c:v>
                  </c:pt>
                  <c:pt idx="2925">
                    <c:v>   </c:v>
                  </c:pt>
                  <c:pt idx="2926">
                    <c:v>   </c:v>
                  </c:pt>
                  <c:pt idx="2927">
                    <c:v>   </c:v>
                  </c:pt>
                  <c:pt idx="2928">
                    <c:v>   </c:v>
                  </c:pt>
                  <c:pt idx="2929">
                    <c:v>   </c:v>
                  </c:pt>
                  <c:pt idx="2930">
                    <c:v>   </c:v>
                  </c:pt>
                  <c:pt idx="2931">
                    <c:v>   </c:v>
                  </c:pt>
                  <c:pt idx="2932">
                    <c:v>   </c:v>
                  </c:pt>
                  <c:pt idx="2933">
                    <c:v>   </c:v>
                  </c:pt>
                  <c:pt idx="2934">
                    <c:v>   </c:v>
                  </c:pt>
                  <c:pt idx="2935">
                    <c:v>   </c:v>
                  </c:pt>
                  <c:pt idx="2936">
                    <c:v>   </c:v>
                  </c:pt>
                  <c:pt idx="2937">
                    <c:v>   </c:v>
                  </c:pt>
                  <c:pt idx="2938">
                    <c:v>   </c:v>
                  </c:pt>
                  <c:pt idx="2939">
                    <c:v>   </c:v>
                  </c:pt>
                  <c:pt idx="2940">
                    <c:v>   </c:v>
                  </c:pt>
                  <c:pt idx="2941">
                    <c:v>   </c:v>
                  </c:pt>
                  <c:pt idx="2942">
                    <c:v>   </c:v>
                  </c:pt>
                  <c:pt idx="2943">
                    <c:v>   </c:v>
                  </c:pt>
                  <c:pt idx="2944">
                    <c:v>   </c:v>
                  </c:pt>
                  <c:pt idx="2945">
                    <c:v>   </c:v>
                  </c:pt>
                  <c:pt idx="2946">
                    <c:v>   </c:v>
                  </c:pt>
                  <c:pt idx="2947">
                    <c:v>   </c:v>
                  </c:pt>
                  <c:pt idx="2948">
                    <c:v>   </c:v>
                  </c:pt>
                  <c:pt idx="2949">
                    <c:v>   </c:v>
                  </c:pt>
                  <c:pt idx="2950">
                    <c:v>   </c:v>
                  </c:pt>
                  <c:pt idx="2951">
                    <c:v>   </c:v>
                  </c:pt>
                  <c:pt idx="2952">
                    <c:v>   </c:v>
                  </c:pt>
                  <c:pt idx="2953">
                    <c:v>   </c:v>
                  </c:pt>
                  <c:pt idx="2954">
                    <c:v>   </c:v>
                  </c:pt>
                  <c:pt idx="2955">
                    <c:v>   </c:v>
                  </c:pt>
                  <c:pt idx="2956">
                    <c:v>   </c:v>
                  </c:pt>
                  <c:pt idx="2957">
                    <c:v>   </c:v>
                  </c:pt>
                  <c:pt idx="2958">
                    <c:v>   </c:v>
                  </c:pt>
                  <c:pt idx="2959">
                    <c:v>   </c:v>
                  </c:pt>
                  <c:pt idx="2960">
                    <c:v>   </c:v>
                  </c:pt>
                  <c:pt idx="2961">
                    <c:v>   </c:v>
                  </c:pt>
                  <c:pt idx="2962">
                    <c:v>   </c:v>
                  </c:pt>
                  <c:pt idx="2963">
                    <c:v>   </c:v>
                  </c:pt>
                  <c:pt idx="2964">
                    <c:v>   </c:v>
                  </c:pt>
                  <c:pt idx="2965">
                    <c:v>   </c:v>
                  </c:pt>
                  <c:pt idx="2966">
                    <c:v>   </c:v>
                  </c:pt>
                  <c:pt idx="2967">
                    <c:v>   </c:v>
                  </c:pt>
                  <c:pt idx="2968">
                    <c:v>   </c:v>
                  </c:pt>
                  <c:pt idx="2969">
                    <c:v>   </c:v>
                  </c:pt>
                  <c:pt idx="2970">
                    <c:v>   </c:v>
                  </c:pt>
                  <c:pt idx="2971">
                    <c:v>   </c:v>
                  </c:pt>
                  <c:pt idx="2972">
                    <c:v>   </c:v>
                  </c:pt>
                  <c:pt idx="2973">
                    <c:v>   </c:v>
                  </c:pt>
                  <c:pt idx="2974">
                    <c:v>   </c:v>
                  </c:pt>
                </c:lvl>
                <c:lvl>
                  <c:pt idx="0">
                    <c:v>2009</c:v>
                  </c:pt>
                  <c:pt idx="253">
                    <c:v>2010</c:v>
                  </c:pt>
                  <c:pt idx="506">
                    <c:v>2011</c:v>
                  </c:pt>
                  <c:pt idx="757">
                    <c:v>2012</c:v>
                  </c:pt>
                  <c:pt idx="1012">
                    <c:v>2013</c:v>
                  </c:pt>
                  <c:pt idx="1265">
                    <c:v>2014</c:v>
                  </c:pt>
                  <c:pt idx="1519">
                    <c:v>2015</c:v>
                  </c:pt>
                  <c:pt idx="1772">
                    <c:v>2016</c:v>
                  </c:pt>
                  <c:pt idx="2026">
                    <c:v>2017</c:v>
                  </c:pt>
                  <c:pt idx="2278">
                    <c:v>2018</c:v>
                  </c:pt>
                  <c:pt idx="2531">
                    <c:v>2019</c:v>
                  </c:pt>
                  <c:pt idx="2784">
                    <c:v>2020</c:v>
                  </c:pt>
                </c:lvl>
              </c:multiLvlStrCache>
            </c:multiLvlStrRef>
          </c:cat>
          <c:val>
            <c:numRef>
              <c:f>'[BDO LLP-09506178-Copy of NEW-CIQ.xlsm]FTSE All-Share-Daliy Price'!$D$638:$DJN$638</c:f>
              <c:numCache>
                <c:formatCode>_(* #,##0.00_);_(* \(#,##0.00\);_(* "-"??_);_(@_)</c:formatCode>
                <c:ptCount val="2975"/>
                <c:pt idx="0">
                  <c:v>100</c:v>
                </c:pt>
                <c:pt idx="1">
                  <c:v>100.14421136851462</c:v>
                </c:pt>
                <c:pt idx="2">
                  <c:v>104.7303527696198</c:v>
                </c:pt>
                <c:pt idx="3">
                  <c:v>102.96432797701864</c:v>
                </c:pt>
                <c:pt idx="4">
                  <c:v>102.25170249004233</c:v>
                </c:pt>
                <c:pt idx="5">
                  <c:v>101.13142726578117</c:v>
                </c:pt>
                <c:pt idx="6">
                  <c:v>98.828015974865323</c:v>
                </c:pt>
                <c:pt idx="7">
                  <c:v>96.023645540782894</c:v>
                </c:pt>
                <c:pt idx="8">
                  <c:v>90.333231332811394</c:v>
                </c:pt>
                <c:pt idx="9">
                  <c:v>88.301828485396683</c:v>
                </c:pt>
                <c:pt idx="10">
                  <c:v>89.325789667232783</c:v>
                </c:pt>
                <c:pt idx="11">
                  <c:v>87.921603861594306</c:v>
                </c:pt>
                <c:pt idx="12">
                  <c:v>84.395297085730334</c:v>
                </c:pt>
                <c:pt idx="13">
                  <c:v>84.431456680689621</c:v>
                </c:pt>
                <c:pt idx="14">
                  <c:v>85.553367228973329</c:v>
                </c:pt>
                <c:pt idx="15">
                  <c:v>83.748642812966551</c:v>
                </c:pt>
                <c:pt idx="16">
                  <c:v>84.022807176727255</c:v>
                </c:pt>
                <c:pt idx="17">
                  <c:v>83.40609489086188</c:v>
                </c:pt>
                <c:pt idx="18">
                  <c:v>86.696245169837269</c:v>
                </c:pt>
                <c:pt idx="19">
                  <c:v>82.560921206097333</c:v>
                </c:pt>
                <c:pt idx="20">
                  <c:v>83.647056297758255</c:v>
                </c:pt>
                <c:pt idx="21">
                  <c:v>81.266414176697737</c:v>
                </c:pt>
                <c:pt idx="22">
                  <c:v>81.261376691293378</c:v>
                </c:pt>
                <c:pt idx="23">
                  <c:v>84.418790698158048</c:v>
                </c:pt>
                <c:pt idx="24">
                  <c:v>83.399946536843757</c:v>
                </c:pt>
                <c:pt idx="25">
                  <c:v>87.318584791386812</c:v>
                </c:pt>
                <c:pt idx="26">
                  <c:v>89.834619048455949</c:v>
                </c:pt>
                <c:pt idx="27">
                  <c:v>87.278761877658511</c:v>
                </c:pt>
                <c:pt idx="28">
                  <c:v>87.345853095867838</c:v>
                </c:pt>
                <c:pt idx="29">
                  <c:v>86.111180474028089</c:v>
                </c:pt>
                <c:pt idx="30">
                  <c:v>86.288924909339244</c:v>
                </c:pt>
                <c:pt idx="31">
                  <c:v>83.177828651483338</c:v>
                </c:pt>
                <c:pt idx="32">
                  <c:v>78.567531609099333</c:v>
                </c:pt>
                <c:pt idx="33">
                  <c:v>77.956012502097948</c:v>
                </c:pt>
                <c:pt idx="34">
                  <c:v>76.997146592939984</c:v>
                </c:pt>
                <c:pt idx="35">
                  <c:v>72.926542476827834</c:v>
                </c:pt>
                <c:pt idx="36">
                  <c:v>72.552045798522755</c:v>
                </c:pt>
                <c:pt idx="37">
                  <c:v>72.779014240656622</c:v>
                </c:pt>
                <c:pt idx="38">
                  <c:v>76.072350808594976</c:v>
                </c:pt>
                <c:pt idx="39">
                  <c:v>76.534463860728678</c:v>
                </c:pt>
                <c:pt idx="40">
                  <c:v>76.402775202994988</c:v>
                </c:pt>
                <c:pt idx="41">
                  <c:v>72.611494560257128</c:v>
                </c:pt>
                <c:pt idx="42">
                  <c:v>72.926121616060314</c:v>
                </c:pt>
                <c:pt idx="43">
                  <c:v>74.358920918877303</c:v>
                </c:pt>
                <c:pt idx="44">
                  <c:v>71.730138849097642</c:v>
                </c:pt>
                <c:pt idx="45">
                  <c:v>68.605723262995355</c:v>
                </c:pt>
                <c:pt idx="46">
                  <c:v>66.384712223062181</c:v>
                </c:pt>
                <c:pt idx="47">
                  <c:v>68.646025648661933</c:v>
                </c:pt>
                <c:pt idx="48">
                  <c:v>69.529860937960493</c:v>
                </c:pt>
                <c:pt idx="49">
                  <c:v>70.171155484480067</c:v>
                </c:pt>
                <c:pt idx="50">
                  <c:v>78.737127312843597</c:v>
                </c:pt>
                <c:pt idx="51">
                  <c:v>82.272473896998051</c:v>
                </c:pt>
                <c:pt idx="52">
                  <c:v>82.413170615304779</c:v>
                </c:pt>
                <c:pt idx="53">
                  <c:v>76.773907376992412</c:v>
                </c:pt>
                <c:pt idx="54">
                  <c:v>82.182917294430055</c:v>
                </c:pt>
                <c:pt idx="55">
                  <c:v>82.622539365042599</c:v>
                </c:pt>
                <c:pt idx="56">
                  <c:v>87.140297961548256</c:v>
                </c:pt>
                <c:pt idx="57">
                  <c:v>86.398600941948189</c:v>
                </c:pt>
                <c:pt idx="58">
                  <c:v>90.058702518519979</c:v>
                </c:pt>
                <c:pt idx="59">
                  <c:v>96.49214232626079</c:v>
                </c:pt>
                <c:pt idx="60">
                  <c:v>96.837275019084075</c:v>
                </c:pt>
                <c:pt idx="61">
                  <c:v>93.697110997326774</c:v>
                </c:pt>
                <c:pt idx="62">
                  <c:v>96.806379997665914</c:v>
                </c:pt>
                <c:pt idx="63">
                  <c:v>101.33203195710887</c:v>
                </c:pt>
                <c:pt idx="64">
                  <c:v>107.27401345024703</c:v>
                </c:pt>
                <c:pt idx="65">
                  <c:v>103.57652081098551</c:v>
                </c:pt>
                <c:pt idx="66">
                  <c:v>103.52826732555449</c:v>
                </c:pt>
                <c:pt idx="67">
                  <c:v>99.987892089880944</c:v>
                </c:pt>
                <c:pt idx="68">
                  <c:v>102.50420592585239</c:v>
                </c:pt>
                <c:pt idx="69">
                  <c:v>107.57138636027328</c:v>
                </c:pt>
                <c:pt idx="70">
                  <c:v>110.33046781611195</c:v>
                </c:pt>
                <c:pt idx="71">
                  <c:v>106.62605595327825</c:v>
                </c:pt>
                <c:pt idx="72">
                  <c:v>108.74812364884406</c:v>
                </c:pt>
                <c:pt idx="73">
                  <c:v>110.83870339743429</c:v>
                </c:pt>
                <c:pt idx="74">
                  <c:v>105.60159678753958</c:v>
                </c:pt>
                <c:pt idx="75">
                  <c:v>105.70089143713402</c:v>
                </c:pt>
                <c:pt idx="76">
                  <c:v>117.76765883586103</c:v>
                </c:pt>
                <c:pt idx="77">
                  <c:v>116.06760800110234</c:v>
                </c:pt>
                <c:pt idx="78">
                  <c:v>119.02496676621499</c:v>
                </c:pt>
                <c:pt idx="79">
                  <c:v>118.32847008450784</c:v>
                </c:pt>
                <c:pt idx="80">
                  <c:v>116.32113203708727</c:v>
                </c:pt>
                <c:pt idx="81">
                  <c:v>121.13591944418947</c:v>
                </c:pt>
                <c:pt idx="82">
                  <c:v>125.39309253447995</c:v>
                </c:pt>
                <c:pt idx="83">
                  <c:v>124.67148784026929</c:v>
                </c:pt>
                <c:pt idx="84">
                  <c:v>128.3818143360329</c:v>
                </c:pt>
                <c:pt idx="85">
                  <c:v>128.29191764395583</c:v>
                </c:pt>
                <c:pt idx="86">
                  <c:v>125.29597352310064</c:v>
                </c:pt>
                <c:pt idx="87">
                  <c:v>124.56184524376546</c:v>
                </c:pt>
                <c:pt idx="88">
                  <c:v>121.42168417668661</c:v>
                </c:pt>
                <c:pt idx="89">
                  <c:v>121.47511395710524</c:v>
                </c:pt>
                <c:pt idx="90">
                  <c:v>113.94293593746158</c:v>
                </c:pt>
                <c:pt idx="91">
                  <c:v>116.23346051931243</c:v>
                </c:pt>
                <c:pt idx="92">
                  <c:v>116.54361907634396</c:v>
                </c:pt>
                <c:pt idx="93">
                  <c:v>117.76657323276227</c:v>
                </c:pt>
                <c:pt idx="94">
                  <c:v>121.52740305077856</c:v>
                </c:pt>
                <c:pt idx="95">
                  <c:v>121.23473706397778</c:v>
                </c:pt>
                <c:pt idx="96">
                  <c:v>116.97963592681184</c:v>
                </c:pt>
                <c:pt idx="97">
                  <c:v>117.59086267140455</c:v>
                </c:pt>
                <c:pt idx="98">
                  <c:v>117.25192705464261</c:v>
                </c:pt>
                <c:pt idx="99">
                  <c:v>117.19097228128854</c:v>
                </c:pt>
                <c:pt idx="100">
                  <c:v>111.46318624618638</c:v>
                </c:pt>
                <c:pt idx="101">
                  <c:v>111.7531023319281</c:v>
                </c:pt>
                <c:pt idx="102">
                  <c:v>114.00590016344792</c:v>
                </c:pt>
                <c:pt idx="103">
                  <c:v>115.49647419166024</c:v>
                </c:pt>
                <c:pt idx="104">
                  <c:v>114.35959864973344</c:v>
                </c:pt>
                <c:pt idx="105">
                  <c:v>115.89178654885677</c:v>
                </c:pt>
                <c:pt idx="106">
                  <c:v>115.18243330786379</c:v>
                </c:pt>
                <c:pt idx="107">
                  <c:v>114.75674287736295</c:v>
                </c:pt>
                <c:pt idx="108">
                  <c:v>116.30168901734213</c:v>
                </c:pt>
                <c:pt idx="109">
                  <c:v>118.21861013824588</c:v>
                </c:pt>
                <c:pt idx="110">
                  <c:v>118.01489495450006</c:v>
                </c:pt>
                <c:pt idx="111">
                  <c:v>117.7931743527799</c:v>
                </c:pt>
                <c:pt idx="112">
                  <c:v>115.49288965426419</c:v>
                </c:pt>
                <c:pt idx="113">
                  <c:v>114.9069909552634</c:v>
                </c:pt>
                <c:pt idx="114">
                  <c:v>113.66250280146473</c:v>
                </c:pt>
                <c:pt idx="115">
                  <c:v>111.37711308880493</c:v>
                </c:pt>
                <c:pt idx="116">
                  <c:v>114.37345461389931</c:v>
                </c:pt>
                <c:pt idx="117">
                  <c:v>110.07495597503618</c:v>
                </c:pt>
                <c:pt idx="118">
                  <c:v>109.18710235331872</c:v>
                </c:pt>
                <c:pt idx="119">
                  <c:v>109.87505320071746</c:v>
                </c:pt>
                <c:pt idx="120">
                  <c:v>109.70341729156613</c:v>
                </c:pt>
                <c:pt idx="121">
                  <c:v>110.37005311943066</c:v>
                </c:pt>
                <c:pt idx="122">
                  <c:v>111.1414633192549</c:v>
                </c:pt>
                <c:pt idx="123">
                  <c:v>111.10040450577856</c:v>
                </c:pt>
                <c:pt idx="124">
                  <c:v>111.4860582606168</c:v>
                </c:pt>
                <c:pt idx="125">
                  <c:v>109.33216593549156</c:v>
                </c:pt>
                <c:pt idx="126">
                  <c:v>109.94521402824427</c:v>
                </c:pt>
                <c:pt idx="127">
                  <c:v>108.35170615149177</c:v>
                </c:pt>
                <c:pt idx="128">
                  <c:v>109.88498800520279</c:v>
                </c:pt>
                <c:pt idx="129">
                  <c:v>109.04230855136994</c:v>
                </c:pt>
                <c:pt idx="130">
                  <c:v>109.02279368470107</c:v>
                </c:pt>
                <c:pt idx="131">
                  <c:v>107.7220977196806</c:v>
                </c:pt>
                <c:pt idx="132">
                  <c:v>110.03551952117729</c:v>
                </c:pt>
                <c:pt idx="133">
                  <c:v>111.10016758881383</c:v>
                </c:pt>
                <c:pt idx="134">
                  <c:v>112.46194763959119</c:v>
                </c:pt>
                <c:pt idx="135">
                  <c:v>113.3261002786998</c:v>
                </c:pt>
                <c:pt idx="136">
                  <c:v>115.4664680761816</c:v>
                </c:pt>
                <c:pt idx="137">
                  <c:v>117.48929469831042</c:v>
                </c:pt>
                <c:pt idx="138">
                  <c:v>118.88256109812497</c:v>
                </c:pt>
                <c:pt idx="139">
                  <c:v>119.06706888264998</c:v>
                </c:pt>
                <c:pt idx="140">
                  <c:v>122.37664505629586</c:v>
                </c:pt>
                <c:pt idx="141">
                  <c:v>123.21102677835307</c:v>
                </c:pt>
                <c:pt idx="142">
                  <c:v>120.92533210067688</c:v>
                </c:pt>
                <c:pt idx="143">
                  <c:v>119.51442141694291</c:v>
                </c:pt>
                <c:pt idx="144">
                  <c:v>120.85200156656566</c:v>
                </c:pt>
                <c:pt idx="145">
                  <c:v>124.92118602002569</c:v>
                </c:pt>
                <c:pt idx="146">
                  <c:v>125.62283192221881</c:v>
                </c:pt>
                <c:pt idx="147">
                  <c:v>128.28565194699709</c:v>
                </c:pt>
                <c:pt idx="148">
                  <c:v>129.95325435326524</c:v>
                </c:pt>
                <c:pt idx="149">
                  <c:v>131.23527786659679</c:v>
                </c:pt>
                <c:pt idx="150">
                  <c:v>133.56124773483879</c:v>
                </c:pt>
                <c:pt idx="151">
                  <c:v>133.06323766217261</c:v>
                </c:pt>
                <c:pt idx="152">
                  <c:v>133.7345023856341</c:v>
                </c:pt>
                <c:pt idx="153">
                  <c:v>131.04866149696562</c:v>
                </c:pt>
                <c:pt idx="154">
                  <c:v>133.56638926713106</c:v>
                </c:pt>
                <c:pt idx="155">
                  <c:v>137.33170588483509</c:v>
                </c:pt>
                <c:pt idx="156">
                  <c:v>138.52659909907797</c:v>
                </c:pt>
                <c:pt idx="157">
                  <c:v>134.17265824233559</c:v>
                </c:pt>
                <c:pt idx="158">
                  <c:v>134.01543088250284</c:v>
                </c:pt>
                <c:pt idx="159">
                  <c:v>134.39428230446288</c:v>
                </c:pt>
                <c:pt idx="160">
                  <c:v>137.26417414820219</c:v>
                </c:pt>
                <c:pt idx="161">
                  <c:v>139.02818475465571</c:v>
                </c:pt>
                <c:pt idx="162">
                  <c:v>140.69521443571861</c:v>
                </c:pt>
                <c:pt idx="163">
                  <c:v>142.38077803023506</c:v>
                </c:pt>
                <c:pt idx="164">
                  <c:v>139.76490154328204</c:v>
                </c:pt>
                <c:pt idx="165">
                  <c:v>138.61466973962945</c:v>
                </c:pt>
                <c:pt idx="166">
                  <c:v>139.51699787838231</c:v>
                </c:pt>
                <c:pt idx="167">
                  <c:v>136.36208684588536</c:v>
                </c:pt>
                <c:pt idx="168">
                  <c:v>133.96181878636943</c:v>
                </c:pt>
                <c:pt idx="169">
                  <c:v>134.01120291866931</c:v>
                </c:pt>
                <c:pt idx="170">
                  <c:v>137.57512784535982</c:v>
                </c:pt>
                <c:pt idx="171">
                  <c:v>140.2663884583331</c:v>
                </c:pt>
                <c:pt idx="172">
                  <c:v>142.64744299822297</c:v>
                </c:pt>
                <c:pt idx="173">
                  <c:v>145.71114229572447</c:v>
                </c:pt>
                <c:pt idx="174">
                  <c:v>143.23041349037058</c:v>
                </c:pt>
                <c:pt idx="175">
                  <c:v>143.89084781015634</c:v>
                </c:pt>
                <c:pt idx="176">
                  <c:v>143.9008808426222</c:v>
                </c:pt>
                <c:pt idx="177">
                  <c:v>144.31466337663909</c:v>
                </c:pt>
                <c:pt idx="178">
                  <c:v>147.3433714735738</c:v>
                </c:pt>
                <c:pt idx="179">
                  <c:v>149.32605957408589</c:v>
                </c:pt>
                <c:pt idx="180">
                  <c:v>152.29810227660022</c:v>
                </c:pt>
                <c:pt idx="181">
                  <c:v>149.69482670895542</c:v>
                </c:pt>
                <c:pt idx="182">
                  <c:v>148.07673238072937</c:v>
                </c:pt>
                <c:pt idx="183">
                  <c:v>146.28369416988031</c:v>
                </c:pt>
                <c:pt idx="184">
                  <c:v>142.67978608338524</c:v>
                </c:pt>
                <c:pt idx="185">
                  <c:v>141.0839198004561</c:v>
                </c:pt>
                <c:pt idx="186">
                  <c:v>144.38643546866473</c:v>
                </c:pt>
                <c:pt idx="187">
                  <c:v>143.7387463951801</c:v>
                </c:pt>
                <c:pt idx="188">
                  <c:v>143.66648602748069</c:v>
                </c:pt>
                <c:pt idx="189">
                  <c:v>142.34609987482537</c:v>
                </c:pt>
                <c:pt idx="190">
                  <c:v>138.84555816560248</c:v>
                </c:pt>
                <c:pt idx="191">
                  <c:v>140.48079445227714</c:v>
                </c:pt>
                <c:pt idx="192">
                  <c:v>143.84018234239116</c:v>
                </c:pt>
                <c:pt idx="193">
                  <c:v>144.94736442204933</c:v>
                </c:pt>
                <c:pt idx="194">
                  <c:v>147.06205835597214</c:v>
                </c:pt>
                <c:pt idx="195">
                  <c:v>146.37157794210052</c:v>
                </c:pt>
                <c:pt idx="196">
                  <c:v>148.48543208407406</c:v>
                </c:pt>
                <c:pt idx="197">
                  <c:v>146.36747814497829</c:v>
                </c:pt>
                <c:pt idx="198">
                  <c:v>148.7171102835126</c:v>
                </c:pt>
                <c:pt idx="199">
                  <c:v>148.89414098310135</c:v>
                </c:pt>
                <c:pt idx="200">
                  <c:v>146.79991302078142</c:v>
                </c:pt>
                <c:pt idx="201">
                  <c:v>149.18799260996829</c:v>
                </c:pt>
                <c:pt idx="202">
                  <c:v>146.05482810064504</c:v>
                </c:pt>
                <c:pt idx="203">
                  <c:v>146.42006249543911</c:v>
                </c:pt>
                <c:pt idx="204">
                  <c:v>144.16492754348684</c:v>
                </c:pt>
                <c:pt idx="205">
                  <c:v>147.31035080227437</c:v>
                </c:pt>
                <c:pt idx="206">
                  <c:v>144.07355040680287</c:v>
                </c:pt>
                <c:pt idx="207">
                  <c:v>142.84512132183403</c:v>
                </c:pt>
                <c:pt idx="208">
                  <c:v>135.06928222376692</c:v>
                </c:pt>
                <c:pt idx="209">
                  <c:v>138.74949704967494</c:v>
                </c:pt>
                <c:pt idx="210">
                  <c:v>136.01249708105664</c:v>
                </c:pt>
                <c:pt idx="211">
                  <c:v>136.94458679042933</c:v>
                </c:pt>
                <c:pt idx="212">
                  <c:v>134.56286663386459</c:v>
                </c:pt>
                <c:pt idx="213">
                  <c:v>142.51106342679648</c:v>
                </c:pt>
                <c:pt idx="214">
                  <c:v>143.29629733052306</c:v>
                </c:pt>
                <c:pt idx="215">
                  <c:v>142.50126966297819</c:v>
                </c:pt>
                <c:pt idx="216">
                  <c:v>144.74024397149449</c:v>
                </c:pt>
                <c:pt idx="217">
                  <c:v>143.50076170613158</c:v>
                </c:pt>
                <c:pt idx="218">
                  <c:v>145.86046812202972</c:v>
                </c:pt>
                <c:pt idx="219">
                  <c:v>146.86651406388094</c:v>
                </c:pt>
                <c:pt idx="220">
                  <c:v>148.67839338428362</c:v>
                </c:pt>
                <c:pt idx="221">
                  <c:v>150.64438209495563</c:v>
                </c:pt>
                <c:pt idx="222">
                  <c:v>147.73023333006358</c:v>
                </c:pt>
                <c:pt idx="223">
                  <c:v>147.77824435097043</c:v>
                </c:pt>
                <c:pt idx="224">
                  <c:v>144.67075632823705</c:v>
                </c:pt>
                <c:pt idx="225">
                  <c:v>142.64658107633588</c:v>
                </c:pt>
                <c:pt idx="226">
                  <c:v>145.34185281593074</c:v>
                </c:pt>
                <c:pt idx="227">
                  <c:v>143.40123511428587</c:v>
                </c:pt>
                <c:pt idx="228">
                  <c:v>142.62484989939969</c:v>
                </c:pt>
                <c:pt idx="229">
                  <c:v>137.78152512331135</c:v>
                </c:pt>
                <c:pt idx="230">
                  <c:v>140.47891560848814</c:v>
                </c:pt>
                <c:pt idx="231">
                  <c:v>137.8497852484594</c:v>
                </c:pt>
                <c:pt idx="232">
                  <c:v>142.47017899964294</c:v>
                </c:pt>
                <c:pt idx="233">
                  <c:v>143.02702121075973</c:v>
                </c:pt>
                <c:pt idx="234">
                  <c:v>143.56660297479587</c:v>
                </c:pt>
                <c:pt idx="235">
                  <c:v>144.12809590994974</c:v>
                </c:pt>
                <c:pt idx="236">
                  <c:v>143.10011338071686</c:v>
                </c:pt>
                <c:pt idx="237">
                  <c:v>139.24332004160814</c:v>
                </c:pt>
                <c:pt idx="238">
                  <c:v>137.63730618720217</c:v>
                </c:pt>
                <c:pt idx="239">
                  <c:v>138.94808469062596</c:v>
                </c:pt>
                <c:pt idx="240">
                  <c:v>140.34431149725785</c:v>
                </c:pt>
                <c:pt idx="241">
                  <c:v>140.49034834445229</c:v>
                </c:pt>
                <c:pt idx="242">
                  <c:v>139.78464349808769</c:v>
                </c:pt>
                <c:pt idx="243">
                  <c:v>141.69038239754246</c:v>
                </c:pt>
                <c:pt idx="244">
                  <c:v>140.08662968612535</c:v>
                </c:pt>
                <c:pt idx="245">
                  <c:v>139.51247269802576</c:v>
                </c:pt>
                <c:pt idx="246">
                  <c:v>141.91818879248902</c:v>
                </c:pt>
                <c:pt idx="247">
                  <c:v>143.52988286529191</c:v>
                </c:pt>
                <c:pt idx="248">
                  <c:v>143.4318668979821</c:v>
                </c:pt>
                <c:pt idx="249">
                  <c:v>143.47006549235729</c:v>
                </c:pt>
                <c:pt idx="250">
                  <c:v>147.00543646768313</c:v>
                </c:pt>
                <c:pt idx="251">
                  <c:v>145.50814681735739</c:v>
                </c:pt>
                <c:pt idx="252">
                  <c:v>146.79822170861897</c:v>
                </c:pt>
                <c:pt idx="253">
                  <c:v>148.49743682164876</c:v>
                </c:pt>
                <c:pt idx="254">
                  <c:v>147.10154603430576</c:v>
                </c:pt>
                <c:pt idx="255">
                  <c:v>146.47281872979099</c:v>
                </c:pt>
                <c:pt idx="256">
                  <c:v>146.97241627878012</c:v>
                </c:pt>
                <c:pt idx="257">
                  <c:v>147.39440724092677</c:v>
                </c:pt>
                <c:pt idx="258">
                  <c:v>149.13090014392591</c:v>
                </c:pt>
                <c:pt idx="259">
                  <c:v>148.56974114772618</c:v>
                </c:pt>
                <c:pt idx="260">
                  <c:v>149.03462782879527</c:v>
                </c:pt>
                <c:pt idx="261">
                  <c:v>148.24501729267416</c:v>
                </c:pt>
                <c:pt idx="262">
                  <c:v>147.36873186987873</c:v>
                </c:pt>
                <c:pt idx="263">
                  <c:v>147.91783481357967</c:v>
                </c:pt>
                <c:pt idx="264">
                  <c:v>146.52773995948604</c:v>
                </c:pt>
                <c:pt idx="265">
                  <c:v>144.93042220588777</c:v>
                </c:pt>
                <c:pt idx="266">
                  <c:v>143.25892366425583</c:v>
                </c:pt>
                <c:pt idx="267">
                  <c:v>142.07803294210578</c:v>
                </c:pt>
                <c:pt idx="268">
                  <c:v>141.52854453347808</c:v>
                </c:pt>
                <c:pt idx="269">
                  <c:v>142.19957734483813</c:v>
                </c:pt>
                <c:pt idx="270">
                  <c:v>139.21233276186572</c:v>
                </c:pt>
                <c:pt idx="271">
                  <c:v>137.48184834805909</c:v>
                </c:pt>
                <c:pt idx="272">
                  <c:v>138.9639586699615</c:v>
                </c:pt>
                <c:pt idx="273">
                  <c:v>140.08847147583566</c:v>
                </c:pt>
                <c:pt idx="274">
                  <c:v>142.67185548547056</c:v>
                </c:pt>
                <c:pt idx="275">
                  <c:v>141.89331323478299</c:v>
                </c:pt>
                <c:pt idx="276">
                  <c:v>139.49174825236605</c:v>
                </c:pt>
                <c:pt idx="277">
                  <c:v>135.88251945344098</c:v>
                </c:pt>
                <c:pt idx="278">
                  <c:v>135.41311359182137</c:v>
                </c:pt>
                <c:pt idx="279">
                  <c:v>136.1454974350832</c:v>
                </c:pt>
                <c:pt idx="280">
                  <c:v>137.74882714509846</c:v>
                </c:pt>
                <c:pt idx="281">
                  <c:v>136.13089013842023</c:v>
                </c:pt>
                <c:pt idx="282">
                  <c:v>135.89704923502165</c:v>
                </c:pt>
                <c:pt idx="283">
                  <c:v>135.16503343011431</c:v>
                </c:pt>
                <c:pt idx="284">
                  <c:v>137.05322096726903</c:v>
                </c:pt>
                <c:pt idx="285">
                  <c:v>140.36004781270165</c:v>
                </c:pt>
                <c:pt idx="286">
                  <c:v>141.20902923367746</c:v>
                </c:pt>
                <c:pt idx="287">
                  <c:v>140.93794786573625</c:v>
                </c:pt>
                <c:pt idx="288">
                  <c:v>141.22580921387728</c:v>
                </c:pt>
                <c:pt idx="289">
                  <c:v>142.28240481819185</c:v>
                </c:pt>
                <c:pt idx="290">
                  <c:v>140.61488538411601</c:v>
                </c:pt>
                <c:pt idx="291">
                  <c:v>138.2427188483785</c:v>
                </c:pt>
                <c:pt idx="292">
                  <c:v>139.48029830087802</c:v>
                </c:pt>
                <c:pt idx="293">
                  <c:v>141.7187153811756</c:v>
                </c:pt>
                <c:pt idx="294">
                  <c:v>144.2726000026704</c:v>
                </c:pt>
                <c:pt idx="295">
                  <c:v>143.74661018118397</c:v>
                </c:pt>
                <c:pt idx="296">
                  <c:v>144.52244305211568</c:v>
                </c:pt>
                <c:pt idx="297">
                  <c:v>146.13768897995399</c:v>
                </c:pt>
                <c:pt idx="298">
                  <c:v>146.89299262504619</c:v>
                </c:pt>
                <c:pt idx="299">
                  <c:v>146.45898486541324</c:v>
                </c:pt>
                <c:pt idx="300">
                  <c:v>147.38199442609087</c:v>
                </c:pt>
                <c:pt idx="301">
                  <c:v>148.39154760130435</c:v>
                </c:pt>
                <c:pt idx="302">
                  <c:v>149.78678477158459</c:v>
                </c:pt>
                <c:pt idx="303">
                  <c:v>148.14374168198873</c:v>
                </c:pt>
                <c:pt idx="304">
                  <c:v>149.4371131501054</c:v>
                </c:pt>
                <c:pt idx="305">
                  <c:v>151.15882687255052</c:v>
                </c:pt>
                <c:pt idx="306">
                  <c:v>150.90222864448165</c:v>
                </c:pt>
                <c:pt idx="307">
                  <c:v>152.43070842226405</c:v>
                </c:pt>
                <c:pt idx="308">
                  <c:v>150.82904991450846</c:v>
                </c:pt>
                <c:pt idx="309">
                  <c:v>151.36160219723007</c:v>
                </c:pt>
                <c:pt idx="310">
                  <c:v>150.61440766689486</c:v>
                </c:pt>
                <c:pt idx="311">
                  <c:v>152.12559136055759</c:v>
                </c:pt>
                <c:pt idx="312">
                  <c:v>153.07408821796079</c:v>
                </c:pt>
                <c:pt idx="313">
                  <c:v>152.55183401441394</c:v>
                </c:pt>
                <c:pt idx="314">
                  <c:v>151.33057484843101</c:v>
                </c:pt>
                <c:pt idx="315">
                  <c:v>150.79810541730271</c:v>
                </c:pt>
                <c:pt idx="316">
                  <c:v>152.50287785822937</c:v>
                </c:pt>
                <c:pt idx="317">
                  <c:v>153.6947384870835</c:v>
                </c:pt>
                <c:pt idx="318">
                  <c:v>152.58060730542203</c:v>
                </c:pt>
                <c:pt idx="319">
                  <c:v>151.39792369650345</c:v>
                </c:pt>
                <c:pt idx="320">
                  <c:v>153.66710636521714</c:v>
                </c:pt>
                <c:pt idx="321">
                  <c:v>153.64259926796248</c:v>
                </c:pt>
                <c:pt idx="322">
                  <c:v>153.26121924432255</c:v>
                </c:pt>
                <c:pt idx="323">
                  <c:v>153.97435984027607</c:v>
                </c:pt>
                <c:pt idx="324">
                  <c:v>153.69628749228829</c:v>
                </c:pt>
                <c:pt idx="325">
                  <c:v>153.96791785755855</c:v>
                </c:pt>
                <c:pt idx="326">
                  <c:v>153.03173516491373</c:v>
                </c:pt>
                <c:pt idx="327">
                  <c:v>154.74417415198906</c:v>
                </c:pt>
                <c:pt idx="328">
                  <c:v>155.89917577130655</c:v>
                </c:pt>
                <c:pt idx="329">
                  <c:v>155.3586500478342</c:v>
                </c:pt>
                <c:pt idx="330">
                  <c:v>161.07950066893284</c:v>
                </c:pt>
                <c:pt idx="331">
                  <c:v>162.97963773941652</c:v>
                </c:pt>
                <c:pt idx="332">
                  <c:v>157.23738463427441</c:v>
                </c:pt>
                <c:pt idx="333">
                  <c:v>153.54452743311188</c:v>
                </c:pt>
                <c:pt idx="334">
                  <c:v>157.70853803739465</c:v>
                </c:pt>
                <c:pt idx="335">
                  <c:v>158.97220672696099</c:v>
                </c:pt>
                <c:pt idx="336">
                  <c:v>153.09219171316684</c:v>
                </c:pt>
                <c:pt idx="337">
                  <c:v>149.03333907648437</c:v>
                </c:pt>
                <c:pt idx="338">
                  <c:v>146.44874937718012</c:v>
                </c:pt>
                <c:pt idx="339">
                  <c:v>139.33217110919369</c:v>
                </c:pt>
                <c:pt idx="340">
                  <c:v>150.69123057052732</c:v>
                </c:pt>
                <c:pt idx="341">
                  <c:v>148.93861561580948</c:v>
                </c:pt>
                <c:pt idx="342">
                  <c:v>151.29892189171414</c:v>
                </c:pt>
                <c:pt idx="343">
                  <c:v>152.1955038745032</c:v>
                </c:pt>
                <c:pt idx="344">
                  <c:v>146.79331052063955</c:v>
                </c:pt>
                <c:pt idx="345">
                  <c:v>146.47463796746655</c:v>
                </c:pt>
                <c:pt idx="346">
                  <c:v>150.07578665572206</c:v>
                </c:pt>
                <c:pt idx="347">
                  <c:v>144.12141462843488</c:v>
                </c:pt>
                <c:pt idx="348">
                  <c:v>140.49396643855258</c:v>
                </c:pt>
                <c:pt idx="349">
                  <c:v>140.96881110928717</c:v>
                </c:pt>
                <c:pt idx="350">
                  <c:v>140.92931535081269</c:v>
                </c:pt>
                <c:pt idx="351">
                  <c:v>135.67180285782504</c:v>
                </c:pt>
                <c:pt idx="352">
                  <c:v>138.6539824286447</c:v>
                </c:pt>
                <c:pt idx="353">
                  <c:v>145.34289527469556</c:v>
                </c:pt>
                <c:pt idx="354">
                  <c:v>145.02656388202533</c:v>
                </c:pt>
                <c:pt idx="355">
                  <c:v>145.66942923204002</c:v>
                </c:pt>
                <c:pt idx="356">
                  <c:v>146.07593056423605</c:v>
                </c:pt>
                <c:pt idx="357">
                  <c:v>148.61232243460159</c:v>
                </c:pt>
                <c:pt idx="358">
                  <c:v>143.91831308314468</c:v>
                </c:pt>
                <c:pt idx="359">
                  <c:v>142.18956035205485</c:v>
                </c:pt>
                <c:pt idx="360">
                  <c:v>140.09025052385556</c:v>
                </c:pt>
                <c:pt idx="361">
                  <c:v>142.70562947915255</c:v>
                </c:pt>
                <c:pt idx="362">
                  <c:v>145.63135862347741</c:v>
                </c:pt>
                <c:pt idx="363">
                  <c:v>144.56680299506388</c:v>
                </c:pt>
                <c:pt idx="364">
                  <c:v>145.97733125899882</c:v>
                </c:pt>
                <c:pt idx="365">
                  <c:v>147.7540939256034</c:v>
                </c:pt>
                <c:pt idx="366">
                  <c:v>146.58141157128347</c:v>
                </c:pt>
                <c:pt idx="367">
                  <c:v>146.11911388190205</c:v>
                </c:pt>
                <c:pt idx="368">
                  <c:v>147.42261531402474</c:v>
                </c:pt>
                <c:pt idx="369">
                  <c:v>148.05580789128484</c:v>
                </c:pt>
                <c:pt idx="370">
                  <c:v>146.96156642849678</c:v>
                </c:pt>
                <c:pt idx="371">
                  <c:v>143.58596543433103</c:v>
                </c:pt>
                <c:pt idx="372">
                  <c:v>141.88518199008791</c:v>
                </c:pt>
                <c:pt idx="373">
                  <c:v>139.79040521133771</c:v>
                </c:pt>
                <c:pt idx="374">
                  <c:v>140.63960072589546</c:v>
                </c:pt>
                <c:pt idx="375">
                  <c:v>134.61810060721899</c:v>
                </c:pt>
                <c:pt idx="376">
                  <c:v>134.49522620727774</c:v>
                </c:pt>
                <c:pt idx="377">
                  <c:v>131.01737995537837</c:v>
                </c:pt>
                <c:pt idx="378">
                  <c:v>132.83657180322254</c:v>
                </c:pt>
                <c:pt idx="379">
                  <c:v>132.99560459213185</c:v>
                </c:pt>
                <c:pt idx="380">
                  <c:v>136.9077840102309</c:v>
                </c:pt>
                <c:pt idx="381">
                  <c:v>135.79310536887911</c:v>
                </c:pt>
                <c:pt idx="382">
                  <c:v>137.80581740338943</c:v>
                </c:pt>
                <c:pt idx="383">
                  <c:v>136.91435289336894</c:v>
                </c:pt>
                <c:pt idx="384">
                  <c:v>137.81610634718098</c:v>
                </c:pt>
                <c:pt idx="385">
                  <c:v>142.12452049467083</c:v>
                </c:pt>
                <c:pt idx="386">
                  <c:v>140.55011913597806</c:v>
                </c:pt>
                <c:pt idx="387">
                  <c:v>138.79378197997249</c:v>
                </c:pt>
                <c:pt idx="388">
                  <c:v>136.66370192029106</c:v>
                </c:pt>
                <c:pt idx="389">
                  <c:v>135.95507067606005</c:v>
                </c:pt>
                <c:pt idx="390">
                  <c:v>134.58227609690545</c:v>
                </c:pt>
                <c:pt idx="391">
                  <c:v>137.29724580277821</c:v>
                </c:pt>
                <c:pt idx="392">
                  <c:v>140.59020082526106</c:v>
                </c:pt>
                <c:pt idx="393">
                  <c:v>141.02063529336561</c:v>
                </c:pt>
                <c:pt idx="394">
                  <c:v>142.41572011681166</c:v>
                </c:pt>
                <c:pt idx="395">
                  <c:v>142.30407228864453</c:v>
                </c:pt>
                <c:pt idx="396">
                  <c:v>140.70713565840501</c:v>
                </c:pt>
                <c:pt idx="397">
                  <c:v>141.39189195580127</c:v>
                </c:pt>
                <c:pt idx="398">
                  <c:v>139.49902604726191</c:v>
                </c:pt>
                <c:pt idx="399">
                  <c:v>143.30399918206305</c:v>
                </c:pt>
                <c:pt idx="400">
                  <c:v>142.79572449647708</c:v>
                </c:pt>
                <c:pt idx="401">
                  <c:v>142.04555728836451</c:v>
                </c:pt>
                <c:pt idx="402">
                  <c:v>142.19231290629452</c:v>
                </c:pt>
                <c:pt idx="403">
                  <c:v>140.39512512103784</c:v>
                </c:pt>
                <c:pt idx="404">
                  <c:v>142.62330071329629</c:v>
                </c:pt>
                <c:pt idx="405">
                  <c:v>140.45813942580739</c:v>
                </c:pt>
                <c:pt idx="406">
                  <c:v>136.356024267989</c:v>
                </c:pt>
                <c:pt idx="407">
                  <c:v>134.41007150261925</c:v>
                </c:pt>
                <c:pt idx="408">
                  <c:v>132.82989718480886</c:v>
                </c:pt>
                <c:pt idx="409">
                  <c:v>132.68828475740904</c:v>
                </c:pt>
                <c:pt idx="410">
                  <c:v>134.99984607633232</c:v>
                </c:pt>
                <c:pt idx="411">
                  <c:v>134.56586967246969</c:v>
                </c:pt>
                <c:pt idx="412">
                  <c:v>132.4787806050129</c:v>
                </c:pt>
                <c:pt idx="413">
                  <c:v>129.75888249563684</c:v>
                </c:pt>
                <c:pt idx="414">
                  <c:v>130.29067229044301</c:v>
                </c:pt>
                <c:pt idx="415">
                  <c:v>124.02702120533282</c:v>
                </c:pt>
                <c:pt idx="416">
                  <c:v>123.28915471517708</c:v>
                </c:pt>
                <c:pt idx="417">
                  <c:v>124.60565040062697</c:v>
                </c:pt>
                <c:pt idx="418">
                  <c:v>126.56704793307586</c:v>
                </c:pt>
                <c:pt idx="419">
                  <c:v>127.07671614145528</c:v>
                </c:pt>
                <c:pt idx="420">
                  <c:v>131.73061609598213</c:v>
                </c:pt>
                <c:pt idx="421">
                  <c:v>132.94953262412298</c:v>
                </c:pt>
                <c:pt idx="422">
                  <c:v>135.77206736551602</c:v>
                </c:pt>
                <c:pt idx="423">
                  <c:v>136.69667610063107</c:v>
                </c:pt>
                <c:pt idx="424">
                  <c:v>135.04390102411435</c:v>
                </c:pt>
                <c:pt idx="425">
                  <c:v>134.81644240687064</c:v>
                </c:pt>
                <c:pt idx="426">
                  <c:v>135.75463422050015</c:v>
                </c:pt>
                <c:pt idx="427">
                  <c:v>136.75513007040146</c:v>
                </c:pt>
                <c:pt idx="428">
                  <c:v>138.77913190077282</c:v>
                </c:pt>
                <c:pt idx="429">
                  <c:v>137.69305427459108</c:v>
                </c:pt>
                <c:pt idx="430">
                  <c:v>137.51878553597311</c:v>
                </c:pt>
                <c:pt idx="431">
                  <c:v>137.24778714022412</c:v>
                </c:pt>
                <c:pt idx="432">
                  <c:v>137.00239688151569</c:v>
                </c:pt>
                <c:pt idx="433">
                  <c:v>138.90986731293827</c:v>
                </c:pt>
                <c:pt idx="434">
                  <c:v>139.79458418178004</c:v>
                </c:pt>
                <c:pt idx="435">
                  <c:v>138.69110847477549</c:v>
                </c:pt>
                <c:pt idx="436">
                  <c:v>137.70909694194108</c:v>
                </c:pt>
                <c:pt idx="437">
                  <c:v>139.76931474735881</c:v>
                </c:pt>
                <c:pt idx="438">
                  <c:v>139.52921188557428</c:v>
                </c:pt>
                <c:pt idx="439">
                  <c:v>139.33945520539339</c:v>
                </c:pt>
                <c:pt idx="440">
                  <c:v>139.98527191729167</c:v>
                </c:pt>
                <c:pt idx="441">
                  <c:v>154.59946069920173</c:v>
                </c:pt>
                <c:pt idx="442">
                  <c:v>154.79319253731771</c:v>
                </c:pt>
                <c:pt idx="443">
                  <c:v>155.24240217740882</c:v>
                </c:pt>
                <c:pt idx="444">
                  <c:v>157.41788518149914</c:v>
                </c:pt>
                <c:pt idx="445">
                  <c:v>159.96693166792966</c:v>
                </c:pt>
                <c:pt idx="446">
                  <c:v>159.2773208641388</c:v>
                </c:pt>
                <c:pt idx="447">
                  <c:v>157.98241091309026</c:v>
                </c:pt>
                <c:pt idx="448">
                  <c:v>158.30109564677412</c:v>
                </c:pt>
                <c:pt idx="449">
                  <c:v>157.44013032172094</c:v>
                </c:pt>
                <c:pt idx="450">
                  <c:v>160.49351534961647</c:v>
                </c:pt>
                <c:pt idx="451">
                  <c:v>160.61548887415583</c:v>
                </c:pt>
                <c:pt idx="452">
                  <c:v>159.8915430495922</c:v>
                </c:pt>
                <c:pt idx="453">
                  <c:v>159.83656643475283</c:v>
                </c:pt>
                <c:pt idx="454">
                  <c:v>159.12950023540918</c:v>
                </c:pt>
                <c:pt idx="455">
                  <c:v>159.4553801837437</c:v>
                </c:pt>
                <c:pt idx="456">
                  <c:v>162.20174877414414</c:v>
                </c:pt>
                <c:pt idx="457">
                  <c:v>161.62466520727946</c:v>
                </c:pt>
                <c:pt idx="458">
                  <c:v>162.6228421773647</c:v>
                </c:pt>
                <c:pt idx="459">
                  <c:v>161.8481493298832</c:v>
                </c:pt>
                <c:pt idx="460">
                  <c:v>160.02551627669322</c:v>
                </c:pt>
                <c:pt idx="461">
                  <c:v>159.77118769385092</c:v>
                </c:pt>
                <c:pt idx="462">
                  <c:v>158.933118985448</c:v>
                </c:pt>
                <c:pt idx="463">
                  <c:v>142.9594886902326</c:v>
                </c:pt>
                <c:pt idx="464">
                  <c:v>144.44642903690882</c:v>
                </c:pt>
                <c:pt idx="465">
                  <c:v>145.08912714609843</c:v>
                </c:pt>
                <c:pt idx="466">
                  <c:v>149.07246167114201</c:v>
                </c:pt>
                <c:pt idx="467">
                  <c:v>165.15684576312253</c:v>
                </c:pt>
                <c:pt idx="468">
                  <c:v>165.45034050705331</c:v>
                </c:pt>
                <c:pt idx="469">
                  <c:v>167.19097966798441</c:v>
                </c:pt>
                <c:pt idx="470">
                  <c:v>164.33467596792258</c:v>
                </c:pt>
                <c:pt idx="471">
                  <c:v>146.59033460947919</c:v>
                </c:pt>
                <c:pt idx="472">
                  <c:v>146.1018356163018</c:v>
                </c:pt>
                <c:pt idx="473">
                  <c:v>147.72445916495482</c:v>
                </c:pt>
                <c:pt idx="474">
                  <c:v>143.99607515239842</c:v>
                </c:pt>
                <c:pt idx="475">
                  <c:v>144.81540333091101</c:v>
                </c:pt>
                <c:pt idx="476">
                  <c:v>148.32812645541455</c:v>
                </c:pt>
                <c:pt idx="477">
                  <c:v>147.99762472683094</c:v>
                </c:pt>
                <c:pt idx="478">
                  <c:v>147.06306023313411</c:v>
                </c:pt>
                <c:pt idx="479">
                  <c:v>143.93184789186279</c:v>
                </c:pt>
                <c:pt idx="480">
                  <c:v>144.50317333330122</c:v>
                </c:pt>
                <c:pt idx="481">
                  <c:v>145.96780658195956</c:v>
                </c:pt>
                <c:pt idx="482">
                  <c:v>145.79508730079303</c:v>
                </c:pt>
                <c:pt idx="483">
                  <c:v>141.80286275156192</c:v>
                </c:pt>
                <c:pt idx="484">
                  <c:v>140.57147606370526</c:v>
                </c:pt>
                <c:pt idx="485">
                  <c:v>143.61813446481804</c:v>
                </c:pt>
                <c:pt idx="486">
                  <c:v>150.12554856475504</c:v>
                </c:pt>
                <c:pt idx="487">
                  <c:v>150.51449509757623</c:v>
                </c:pt>
                <c:pt idx="488">
                  <c:v>150.75330115705879</c:v>
                </c:pt>
                <c:pt idx="489">
                  <c:v>153.70900099087191</c:v>
                </c:pt>
                <c:pt idx="490">
                  <c:v>152.7416744205315</c:v>
                </c:pt>
                <c:pt idx="491">
                  <c:v>153.85073281139725</c:v>
                </c:pt>
                <c:pt idx="492">
                  <c:v>153.26708138648692</c:v>
                </c:pt>
                <c:pt idx="493">
                  <c:v>154.37885940803346</c:v>
                </c:pt>
                <c:pt idx="494">
                  <c:v>156.03620356298524</c:v>
                </c:pt>
                <c:pt idx="495">
                  <c:v>155.20542962380387</c:v>
                </c:pt>
                <c:pt idx="496">
                  <c:v>155.85397576506114</c:v>
                </c:pt>
                <c:pt idx="497">
                  <c:v>157.3396205757262</c:v>
                </c:pt>
                <c:pt idx="498">
                  <c:v>158.14637053771438</c:v>
                </c:pt>
                <c:pt idx="499">
                  <c:v>159.54636443865522</c:v>
                </c:pt>
                <c:pt idx="500">
                  <c:v>160.51004816192659</c:v>
                </c:pt>
                <c:pt idx="501">
                  <c:v>160.77680541838853</c:v>
                </c:pt>
                <c:pt idx="502">
                  <c:v>160.4397724335912</c:v>
                </c:pt>
                <c:pt idx="503">
                  <c:v>161.97536605177035</c:v>
                </c:pt>
                <c:pt idx="504">
                  <c:v>161.33518246431385</c:v>
                </c:pt>
                <c:pt idx="505">
                  <c:v>160.77699481930134</c:v>
                </c:pt>
                <c:pt idx="506">
                  <c:v>161.65320447570167</c:v>
                </c:pt>
                <c:pt idx="507">
                  <c:v>160.33570272227041</c:v>
                </c:pt>
                <c:pt idx="508">
                  <c:v>159.58498591383318</c:v>
                </c:pt>
                <c:pt idx="509">
                  <c:v>159.40399359356024</c:v>
                </c:pt>
                <c:pt idx="510">
                  <c:v>158.64328466590754</c:v>
                </c:pt>
                <c:pt idx="511">
                  <c:v>161.77999759319133</c:v>
                </c:pt>
                <c:pt idx="512">
                  <c:v>162.73193098272463</c:v>
                </c:pt>
                <c:pt idx="513">
                  <c:v>163.38661956864337</c:v>
                </c:pt>
                <c:pt idx="514">
                  <c:v>164.05825031042406</c:v>
                </c:pt>
                <c:pt idx="515">
                  <c:v>163.35714776755123</c:v>
                </c:pt>
                <c:pt idx="516">
                  <c:v>165.31930429054108</c:v>
                </c:pt>
                <c:pt idx="517">
                  <c:v>163.57445154722112</c:v>
                </c:pt>
                <c:pt idx="518">
                  <c:v>161.1315574284078</c:v>
                </c:pt>
                <c:pt idx="519">
                  <c:v>161.80895455665421</c:v>
                </c:pt>
                <c:pt idx="520">
                  <c:v>163.16723714259783</c:v>
                </c:pt>
                <c:pt idx="521">
                  <c:v>163.90209676512652</c:v>
                </c:pt>
                <c:pt idx="522">
                  <c:v>166.23121402911622</c:v>
                </c:pt>
                <c:pt idx="523">
                  <c:v>165.173220017744</c:v>
                </c:pt>
                <c:pt idx="524">
                  <c:v>162.60871869420814</c:v>
                </c:pt>
                <c:pt idx="525">
                  <c:v>161.40012647554988</c:v>
                </c:pt>
                <c:pt idx="526">
                  <c:v>162.68295951045232</c:v>
                </c:pt>
                <c:pt idx="527">
                  <c:v>162.39899833774552</c:v>
                </c:pt>
                <c:pt idx="528">
                  <c:v>163.1043030060911</c:v>
                </c:pt>
                <c:pt idx="529">
                  <c:v>164.72376019478526</c:v>
                </c:pt>
                <c:pt idx="530">
                  <c:v>166.13231018095948</c:v>
                </c:pt>
                <c:pt idx="531">
                  <c:v>167.47218189469837</c:v>
                </c:pt>
                <c:pt idx="532">
                  <c:v>167.01584192228125</c:v>
                </c:pt>
                <c:pt idx="533">
                  <c:v>166.8419824066161</c:v>
                </c:pt>
                <c:pt idx="534">
                  <c:v>167.68282685443887</c:v>
                </c:pt>
                <c:pt idx="535">
                  <c:v>167.39335297550841</c:v>
                </c:pt>
                <c:pt idx="536">
                  <c:v>166.01599148870284</c:v>
                </c:pt>
                <c:pt idx="537">
                  <c:v>167.65996861845761</c:v>
                </c:pt>
                <c:pt idx="538">
                  <c:v>167.47107274462201</c:v>
                </c:pt>
                <c:pt idx="539">
                  <c:v>169.39179270755221</c:v>
                </c:pt>
                <c:pt idx="540">
                  <c:v>167.62544259883362</c:v>
                </c:pt>
                <c:pt idx="541">
                  <c:v>166.77140147206617</c:v>
                </c:pt>
                <c:pt idx="542">
                  <c:v>165.28182301971205</c:v>
                </c:pt>
                <c:pt idx="543">
                  <c:v>164.58145983987396</c:v>
                </c:pt>
                <c:pt idx="544">
                  <c:v>168.00499250072784</c:v>
                </c:pt>
                <c:pt idx="545">
                  <c:v>169.89800415329967</c:v>
                </c:pt>
                <c:pt idx="546">
                  <c:v>167.33887889718838</c:v>
                </c:pt>
                <c:pt idx="547">
                  <c:v>166.25511451281395</c:v>
                </c:pt>
                <c:pt idx="548">
                  <c:v>168.09831912213338</c:v>
                </c:pt>
                <c:pt idx="549">
                  <c:v>168.91728438775411</c:v>
                </c:pt>
                <c:pt idx="550">
                  <c:v>168.49962504438173</c:v>
                </c:pt>
                <c:pt idx="551">
                  <c:v>168.52113570583299</c:v>
                </c:pt>
                <c:pt idx="552">
                  <c:v>167.93547310975288</c:v>
                </c:pt>
                <c:pt idx="553">
                  <c:v>164.02920368151783</c:v>
                </c:pt>
                <c:pt idx="554">
                  <c:v>162.81559164522571</c:v>
                </c:pt>
                <c:pt idx="555">
                  <c:v>162.52260480447498</c:v>
                </c:pt>
                <c:pt idx="556">
                  <c:v>160.08303801529152</c:v>
                </c:pt>
                <c:pt idx="557">
                  <c:v>156.85975249953415</c:v>
                </c:pt>
                <c:pt idx="558">
                  <c:v>162.17139732309477</c:v>
                </c:pt>
                <c:pt idx="559">
                  <c:v>163.37170658336927</c:v>
                </c:pt>
                <c:pt idx="560">
                  <c:v>165.56653045975293</c:v>
                </c:pt>
                <c:pt idx="561">
                  <c:v>164.30996294767607</c:v>
                </c:pt>
                <c:pt idx="562">
                  <c:v>165.18363070634382</c:v>
                </c:pt>
                <c:pt idx="563">
                  <c:v>169.99549494160593</c:v>
                </c:pt>
                <c:pt idx="564">
                  <c:v>169.72099211642418</c:v>
                </c:pt>
                <c:pt idx="565">
                  <c:v>170.17310792387997</c:v>
                </c:pt>
                <c:pt idx="566">
                  <c:v>170.57550104716537</c:v>
                </c:pt>
                <c:pt idx="567">
                  <c:v>170.08760137129849</c:v>
                </c:pt>
                <c:pt idx="568">
                  <c:v>168.04220706661027</c:v>
                </c:pt>
                <c:pt idx="569">
                  <c:v>170.96900758333811</c:v>
                </c:pt>
                <c:pt idx="570">
                  <c:v>172.24208053172561</c:v>
                </c:pt>
                <c:pt idx="571">
                  <c:v>171.45960590563959</c:v>
                </c:pt>
                <c:pt idx="572">
                  <c:v>172.72666403338087</c:v>
                </c:pt>
                <c:pt idx="573">
                  <c:v>170.83278635855194</c:v>
                </c:pt>
                <c:pt idx="574">
                  <c:v>171.61178513719588</c:v>
                </c:pt>
                <c:pt idx="575">
                  <c:v>169.70217777987452</c:v>
                </c:pt>
                <c:pt idx="576">
                  <c:v>168.51223521967208</c:v>
                </c:pt>
                <c:pt idx="577">
                  <c:v>170.34542277590862</c:v>
                </c:pt>
                <c:pt idx="578">
                  <c:v>169.81122733022198</c:v>
                </c:pt>
                <c:pt idx="579">
                  <c:v>170.73825021845519</c:v>
                </c:pt>
                <c:pt idx="580">
                  <c:v>166.95371049349538</c:v>
                </c:pt>
                <c:pt idx="581">
                  <c:v>168.10607804720533</c:v>
                </c:pt>
                <c:pt idx="582">
                  <c:v>171.8187609894099</c:v>
                </c:pt>
                <c:pt idx="583">
                  <c:v>173.86438636200572</c:v>
                </c:pt>
                <c:pt idx="584">
                  <c:v>175.56904619350715</c:v>
                </c:pt>
                <c:pt idx="585">
                  <c:v>176.82084042269463</c:v>
                </c:pt>
                <c:pt idx="586">
                  <c:v>177.40583909048746</c:v>
                </c:pt>
                <c:pt idx="587">
                  <c:v>178.40141678781026</c:v>
                </c:pt>
                <c:pt idx="588">
                  <c:v>176.45797516739844</c:v>
                </c:pt>
                <c:pt idx="589">
                  <c:v>175.17613032165829</c:v>
                </c:pt>
                <c:pt idx="590">
                  <c:v>177.17076337273306</c:v>
                </c:pt>
                <c:pt idx="591">
                  <c:v>175.51719710571109</c:v>
                </c:pt>
                <c:pt idx="592">
                  <c:v>177.89484037898589</c:v>
                </c:pt>
                <c:pt idx="593">
                  <c:v>177.17693099246</c:v>
                </c:pt>
                <c:pt idx="594">
                  <c:v>176.37640496998631</c:v>
                </c:pt>
                <c:pt idx="595">
                  <c:v>176.47143086309597</c:v>
                </c:pt>
                <c:pt idx="596">
                  <c:v>174.36752427896437</c:v>
                </c:pt>
                <c:pt idx="597">
                  <c:v>172.13438117893907</c:v>
                </c:pt>
                <c:pt idx="598">
                  <c:v>174.50154387642581</c:v>
                </c:pt>
                <c:pt idx="599">
                  <c:v>176.37089615308406</c:v>
                </c:pt>
                <c:pt idx="600">
                  <c:v>174.68128977467779</c:v>
                </c:pt>
                <c:pt idx="601">
                  <c:v>170.34502516062082</c:v>
                </c:pt>
                <c:pt idx="602">
                  <c:v>171.49534641866833</c:v>
                </c:pt>
                <c:pt idx="603">
                  <c:v>171.3686483031328</c:v>
                </c:pt>
                <c:pt idx="604">
                  <c:v>171.36360650630999</c:v>
                </c:pt>
                <c:pt idx="605">
                  <c:v>174.38117073231481</c:v>
                </c:pt>
                <c:pt idx="606">
                  <c:v>176.88922413178747</c:v>
                </c:pt>
                <c:pt idx="607">
                  <c:v>175.50148391514801</c:v>
                </c:pt>
                <c:pt idx="608">
                  <c:v>173.21275381800382</c:v>
                </c:pt>
                <c:pt idx="609">
                  <c:v>173.58556035998782</c:v>
                </c:pt>
                <c:pt idx="610">
                  <c:v>173.66397634780216</c:v>
                </c:pt>
                <c:pt idx="611">
                  <c:v>173.64803784793918</c:v>
                </c:pt>
                <c:pt idx="612">
                  <c:v>171.69029832789818</c:v>
                </c:pt>
                <c:pt idx="613">
                  <c:v>173.8595062885984</c:v>
                </c:pt>
                <c:pt idx="614">
                  <c:v>171.15985209770147</c:v>
                </c:pt>
                <c:pt idx="615">
                  <c:v>170.98984515096924</c:v>
                </c:pt>
                <c:pt idx="616">
                  <c:v>173.26753807725203</c:v>
                </c:pt>
                <c:pt idx="617">
                  <c:v>171.75787308826602</c:v>
                </c:pt>
                <c:pt idx="618">
                  <c:v>169.72492618021028</c:v>
                </c:pt>
                <c:pt idx="619">
                  <c:v>170.4160178808547</c:v>
                </c:pt>
                <c:pt idx="620">
                  <c:v>168.94424000887517</c:v>
                </c:pt>
                <c:pt idx="621">
                  <c:v>171.96200156518475</c:v>
                </c:pt>
                <c:pt idx="622">
                  <c:v>171.91947620614968</c:v>
                </c:pt>
                <c:pt idx="623">
                  <c:v>167.81406911454212</c:v>
                </c:pt>
                <c:pt idx="624">
                  <c:v>167.99399274574242</c:v>
                </c:pt>
                <c:pt idx="625">
                  <c:v>168.73124330605933</c:v>
                </c:pt>
                <c:pt idx="626">
                  <c:v>170.43119042557765</c:v>
                </c:pt>
                <c:pt idx="627">
                  <c:v>173.10031974389534</c:v>
                </c:pt>
                <c:pt idx="628">
                  <c:v>175.90284829781811</c:v>
                </c:pt>
                <c:pt idx="629">
                  <c:v>177.76119985469811</c:v>
                </c:pt>
                <c:pt idx="630">
                  <c:v>178.87450909307955</c:v>
                </c:pt>
                <c:pt idx="631">
                  <c:v>178.6397062006769</c:v>
                </c:pt>
                <c:pt idx="632">
                  <c:v>177.3016517045784</c:v>
                </c:pt>
                <c:pt idx="633">
                  <c:v>176.49619471587016</c:v>
                </c:pt>
                <c:pt idx="634">
                  <c:v>173.243325663939</c:v>
                </c:pt>
                <c:pt idx="635">
                  <c:v>169.00780825553758</c:v>
                </c:pt>
                <c:pt idx="636">
                  <c:v>168.05935409022175</c:v>
                </c:pt>
                <c:pt idx="637">
                  <c:v>170.3000781110228</c:v>
                </c:pt>
                <c:pt idx="638">
                  <c:v>169.32985541319437</c:v>
                </c:pt>
                <c:pt idx="639">
                  <c:v>168.97140004549922</c:v>
                </c:pt>
                <c:pt idx="640">
                  <c:v>165.53833631585297</c:v>
                </c:pt>
                <c:pt idx="641">
                  <c:v>166.88514504153358</c:v>
                </c:pt>
                <c:pt idx="642">
                  <c:v>168.69729269497097</c:v>
                </c:pt>
                <c:pt idx="643">
                  <c:v>169.8442288564116</c:v>
                </c:pt>
                <c:pt idx="644">
                  <c:v>170.97340770241075</c:v>
                </c:pt>
                <c:pt idx="645">
                  <c:v>171.00457542858149</c:v>
                </c:pt>
                <c:pt idx="646">
                  <c:v>169.31458602738061</c:v>
                </c:pt>
                <c:pt idx="647">
                  <c:v>167.27792406353484</c:v>
                </c:pt>
                <c:pt idx="648">
                  <c:v>166.12259185188861</c:v>
                </c:pt>
                <c:pt idx="649">
                  <c:v>164.8973983206219</c:v>
                </c:pt>
                <c:pt idx="650">
                  <c:v>161.09862211113324</c:v>
                </c:pt>
                <c:pt idx="651">
                  <c:v>158.1107804720838</c:v>
                </c:pt>
                <c:pt idx="652">
                  <c:v>155.58919398243037</c:v>
                </c:pt>
                <c:pt idx="653">
                  <c:v>149.70742925635159</c:v>
                </c:pt>
                <c:pt idx="654">
                  <c:v>146.29419940818764</c:v>
                </c:pt>
                <c:pt idx="655">
                  <c:v>139.27823514413242</c:v>
                </c:pt>
                <c:pt idx="656">
                  <c:v>144.47439377113903</c:v>
                </c:pt>
                <c:pt idx="657">
                  <c:v>140.65341194778907</c:v>
                </c:pt>
                <c:pt idx="658">
                  <c:v>145.76526799334607</c:v>
                </c:pt>
                <c:pt idx="659">
                  <c:v>151.12171517771461</c:v>
                </c:pt>
                <c:pt idx="660">
                  <c:v>151.18407909144776</c:v>
                </c:pt>
                <c:pt idx="661">
                  <c:v>150.1878551336082</c:v>
                </c:pt>
                <c:pt idx="662">
                  <c:v>149.14717107525408</c:v>
                </c:pt>
                <c:pt idx="663">
                  <c:v>140.60903053819814</c:v>
                </c:pt>
                <c:pt idx="664">
                  <c:v>137.39686824077185</c:v>
                </c:pt>
                <c:pt idx="665">
                  <c:v>139.31163531070234</c:v>
                </c:pt>
                <c:pt idx="666">
                  <c:v>139.69675212812319</c:v>
                </c:pt>
                <c:pt idx="667">
                  <c:v>142.0535018456269</c:v>
                </c:pt>
                <c:pt idx="668">
                  <c:v>140.85158355193724</c:v>
                </c:pt>
                <c:pt idx="669">
                  <c:v>140.4987336010368</c:v>
                </c:pt>
                <c:pt idx="670">
                  <c:v>145.41070197731455</c:v>
                </c:pt>
                <c:pt idx="671">
                  <c:v>149.96565608504221</c:v>
                </c:pt>
                <c:pt idx="672">
                  <c:v>150.73578874827356</c:v>
                </c:pt>
                <c:pt idx="673">
                  <c:v>145.79268297650282</c:v>
                </c:pt>
                <c:pt idx="674">
                  <c:v>140.72987706399195</c:v>
                </c:pt>
                <c:pt idx="675">
                  <c:v>141.09918391005851</c:v>
                </c:pt>
                <c:pt idx="676">
                  <c:v>146.90170078576571</c:v>
                </c:pt>
                <c:pt idx="677">
                  <c:v>146.53784595441752</c:v>
                </c:pt>
                <c:pt idx="678">
                  <c:v>141.86464175957906</c:v>
                </c:pt>
                <c:pt idx="679">
                  <c:v>138.57791016406452</c:v>
                </c:pt>
                <c:pt idx="680">
                  <c:v>138.23445060308691</c:v>
                </c:pt>
                <c:pt idx="681">
                  <c:v>139.64946584760813</c:v>
                </c:pt>
                <c:pt idx="682">
                  <c:v>144.35857601746343</c:v>
                </c:pt>
                <c:pt idx="683">
                  <c:v>144.8977305892783</c:v>
                </c:pt>
                <c:pt idx="684">
                  <c:v>141.87830374006575</c:v>
                </c:pt>
                <c:pt idx="685">
                  <c:v>144.90784894561926</c:v>
                </c:pt>
                <c:pt idx="686">
                  <c:v>143.42275656935814</c:v>
                </c:pt>
                <c:pt idx="687">
                  <c:v>136.91518979093937</c:v>
                </c:pt>
                <c:pt idx="688">
                  <c:v>135.92269144131265</c:v>
                </c:pt>
                <c:pt idx="689">
                  <c:v>136.93417332804978</c:v>
                </c:pt>
                <c:pt idx="690">
                  <c:v>142.78624091358688</c:v>
                </c:pt>
                <c:pt idx="691">
                  <c:v>140.94950300980389</c:v>
                </c:pt>
                <c:pt idx="692">
                  <c:v>141.93282657057878</c:v>
                </c:pt>
                <c:pt idx="693">
                  <c:v>140.16174110739303</c:v>
                </c:pt>
                <c:pt idx="694">
                  <c:v>138.56646000152801</c:v>
                </c:pt>
                <c:pt idx="695">
                  <c:v>134.05332014014368</c:v>
                </c:pt>
                <c:pt idx="696">
                  <c:v>139.23803867464005</c:v>
                </c:pt>
                <c:pt idx="697">
                  <c:v>146.25638600739117</c:v>
                </c:pt>
                <c:pt idx="698">
                  <c:v>147.95164947931363</c:v>
                </c:pt>
                <c:pt idx="699">
                  <c:v>150.66074932467853</c:v>
                </c:pt>
                <c:pt idx="700">
                  <c:v>148.75388020045182</c:v>
                </c:pt>
                <c:pt idx="701">
                  <c:v>151.78749619903994</c:v>
                </c:pt>
                <c:pt idx="702">
                  <c:v>150.4015328294864</c:v>
                </c:pt>
                <c:pt idx="703">
                  <c:v>152.07202491118989</c:v>
                </c:pt>
                <c:pt idx="704">
                  <c:v>150.74030904436583</c:v>
                </c:pt>
                <c:pt idx="705">
                  <c:v>150.30543565442295</c:v>
                </c:pt>
                <c:pt idx="706">
                  <c:v>151.51198356730421</c:v>
                </c:pt>
                <c:pt idx="707">
                  <c:v>149.28683829920098</c:v>
                </c:pt>
                <c:pt idx="708">
                  <c:v>151.58105502300984</c:v>
                </c:pt>
                <c:pt idx="709">
                  <c:v>156.0980155850105</c:v>
                </c:pt>
                <c:pt idx="710">
                  <c:v>152.6292839430038</c:v>
                </c:pt>
                <c:pt idx="711">
                  <c:v>152.32294994576051</c:v>
                </c:pt>
                <c:pt idx="712">
                  <c:v>158.17437892882486</c:v>
                </c:pt>
                <c:pt idx="713">
                  <c:v>157.13784399263167</c:v>
                </c:pt>
                <c:pt idx="714">
                  <c:v>151.63280588282538</c:v>
                </c:pt>
                <c:pt idx="715">
                  <c:v>146.05522188691089</c:v>
                </c:pt>
                <c:pt idx="716">
                  <c:v>149.00414920597726</c:v>
                </c:pt>
                <c:pt idx="717">
                  <c:v>152.73239311250993</c:v>
                </c:pt>
                <c:pt idx="718">
                  <c:v>152.33575099930277</c:v>
                </c:pt>
                <c:pt idx="719">
                  <c:v>150.00148149984912</c:v>
                </c:pt>
                <c:pt idx="720">
                  <c:v>152.69210369124838</c:v>
                </c:pt>
                <c:pt idx="721">
                  <c:v>149.28347602597708</c:v>
                </c:pt>
                <c:pt idx="722">
                  <c:v>149.02163107303627</c:v>
                </c:pt>
                <c:pt idx="723">
                  <c:v>153.04909194053894</c:v>
                </c:pt>
                <c:pt idx="724">
                  <c:v>151.90292242768317</c:v>
                </c:pt>
                <c:pt idx="725">
                  <c:v>149.9893465453782</c:v>
                </c:pt>
                <c:pt idx="726">
                  <c:v>151.01629095741447</c:v>
                </c:pt>
                <c:pt idx="727">
                  <c:v>148.48633862763435</c:v>
                </c:pt>
                <c:pt idx="728">
                  <c:v>146.93215203258418</c:v>
                </c:pt>
                <c:pt idx="729">
                  <c:v>143.48356285504966</c:v>
                </c:pt>
                <c:pt idx="730">
                  <c:v>143.0667431830274</c:v>
                </c:pt>
                <c:pt idx="731">
                  <c:v>140.71886799272474</c:v>
                </c:pt>
                <c:pt idx="732">
                  <c:v>141.23326754565088</c:v>
                </c:pt>
                <c:pt idx="733">
                  <c:v>141.84167516529141</c:v>
                </c:pt>
                <c:pt idx="734">
                  <c:v>147.60479050058407</c:v>
                </c:pt>
                <c:pt idx="735">
                  <c:v>150.00686483337043</c:v>
                </c:pt>
                <c:pt idx="736">
                  <c:v>154.93720407309596</c:v>
                </c:pt>
                <c:pt idx="737">
                  <c:v>154.8758516543044</c:v>
                </c:pt>
                <c:pt idx="738">
                  <c:v>156.20173233286661</c:v>
                </c:pt>
                <c:pt idx="739">
                  <c:v>155.334707716243</c:v>
                </c:pt>
                <c:pt idx="740">
                  <c:v>155.10820388220623</c:v>
                </c:pt>
                <c:pt idx="741">
                  <c:v>153.36614237529272</c:v>
                </c:pt>
                <c:pt idx="742">
                  <c:v>150.37221265163367</c:v>
                </c:pt>
                <c:pt idx="743">
                  <c:v>151.34351884207646</c:v>
                </c:pt>
                <c:pt idx="744">
                  <c:v>147.49690569650588</c:v>
                </c:pt>
                <c:pt idx="745">
                  <c:v>148.57234379726381</c:v>
                </c:pt>
                <c:pt idx="746">
                  <c:v>143.91770101247761</c:v>
                </c:pt>
                <c:pt idx="747">
                  <c:v>146.17463789613211</c:v>
                </c:pt>
                <c:pt idx="748">
                  <c:v>145.66751499241033</c:v>
                </c:pt>
                <c:pt idx="749">
                  <c:v>146.35725305841908</c:v>
                </c:pt>
                <c:pt idx="750">
                  <c:v>149.68998884523899</c:v>
                </c:pt>
                <c:pt idx="751">
                  <c:v>150.28971013260008</c:v>
                </c:pt>
                <c:pt idx="752">
                  <c:v>151.53813391797334</c:v>
                </c:pt>
                <c:pt idx="753">
                  <c:v>153.03706486197783</c:v>
                </c:pt>
                <c:pt idx="754">
                  <c:v>152.67182121120166</c:v>
                </c:pt>
                <c:pt idx="755">
                  <c:v>154.21923028664176</c:v>
                </c:pt>
                <c:pt idx="756">
                  <c:v>155.66771642911499</c:v>
                </c:pt>
                <c:pt idx="757">
                  <c:v>158.33642301737879</c:v>
                </c:pt>
                <c:pt idx="758">
                  <c:v>156.21402394559018</c:v>
                </c:pt>
                <c:pt idx="759">
                  <c:v>155.34479758104263</c:v>
                </c:pt>
                <c:pt idx="760">
                  <c:v>154.46430704794636</c:v>
                </c:pt>
                <c:pt idx="761">
                  <c:v>155.03565802624786</c:v>
                </c:pt>
                <c:pt idx="762">
                  <c:v>158.15196684927585</c:v>
                </c:pt>
                <c:pt idx="763">
                  <c:v>156.92311566739846</c:v>
                </c:pt>
                <c:pt idx="764">
                  <c:v>158.26903804987091</c:v>
                </c:pt>
                <c:pt idx="765">
                  <c:v>157.93649017637372</c:v>
                </c:pt>
                <c:pt idx="766">
                  <c:v>157.59325110073118</c:v>
                </c:pt>
                <c:pt idx="767">
                  <c:v>159.28435809394657</c:v>
                </c:pt>
                <c:pt idx="768">
                  <c:v>161.07657608005312</c:v>
                </c:pt>
                <c:pt idx="769">
                  <c:v>165.40718450508734</c:v>
                </c:pt>
                <c:pt idx="770">
                  <c:v>165.78441016050479</c:v>
                </c:pt>
                <c:pt idx="771">
                  <c:v>165.74127861000954</c:v>
                </c:pt>
                <c:pt idx="772">
                  <c:v>163.04709358905532</c:v>
                </c:pt>
                <c:pt idx="773">
                  <c:v>163.09875577837022</c:v>
                </c:pt>
                <c:pt idx="774">
                  <c:v>166.2080961432367</c:v>
                </c:pt>
                <c:pt idx="775">
                  <c:v>164.24554185421016</c:v>
                </c:pt>
                <c:pt idx="776">
                  <c:v>161.38411275198786</c:v>
                </c:pt>
                <c:pt idx="777">
                  <c:v>162.18558020131627</c:v>
                </c:pt>
                <c:pt idx="778">
                  <c:v>166.07793806919264</c:v>
                </c:pt>
                <c:pt idx="779">
                  <c:v>165.68415508969457</c:v>
                </c:pt>
                <c:pt idx="780">
                  <c:v>169.44296511370436</c:v>
                </c:pt>
                <c:pt idx="781">
                  <c:v>168.86083637324157</c:v>
                </c:pt>
                <c:pt idx="782">
                  <c:v>168.71246379250456</c:v>
                </c:pt>
                <c:pt idx="783">
                  <c:v>167.57124523518684</c:v>
                </c:pt>
                <c:pt idx="784">
                  <c:v>168.77108789747888</c:v>
                </c:pt>
                <c:pt idx="785">
                  <c:v>168.2213185833586</c:v>
                </c:pt>
                <c:pt idx="786">
                  <c:v>169.76111176427924</c:v>
                </c:pt>
                <c:pt idx="787">
                  <c:v>169.24813510003165</c:v>
                </c:pt>
                <c:pt idx="788">
                  <c:v>170.03334223075424</c:v>
                </c:pt>
                <c:pt idx="789">
                  <c:v>169.44152084883251</c:v>
                </c:pt>
                <c:pt idx="790">
                  <c:v>172.26632620024506</c:v>
                </c:pt>
                <c:pt idx="791">
                  <c:v>175.35588580754009</c:v>
                </c:pt>
                <c:pt idx="792">
                  <c:v>173.4031988176433</c:v>
                </c:pt>
                <c:pt idx="793">
                  <c:v>173.93118922772692</c:v>
                </c:pt>
                <c:pt idx="794">
                  <c:v>174.74253380501327</c:v>
                </c:pt>
                <c:pt idx="795">
                  <c:v>176.26211930748926</c:v>
                </c:pt>
                <c:pt idx="796">
                  <c:v>175.91768792867947</c:v>
                </c:pt>
                <c:pt idx="797">
                  <c:v>176.16538615298393</c:v>
                </c:pt>
                <c:pt idx="798">
                  <c:v>175.36606615182703</c:v>
                </c:pt>
                <c:pt idx="799">
                  <c:v>177.66255677198143</c:v>
                </c:pt>
                <c:pt idx="800">
                  <c:v>177.49689202659593</c:v>
                </c:pt>
                <c:pt idx="801">
                  <c:v>175.3277964944223</c:v>
                </c:pt>
                <c:pt idx="802">
                  <c:v>169.72566524174724</c:v>
                </c:pt>
                <c:pt idx="803">
                  <c:v>171.07496162570777</c:v>
                </c:pt>
                <c:pt idx="804">
                  <c:v>175.26860668914131</c:v>
                </c:pt>
                <c:pt idx="805">
                  <c:v>178.09020277745921</c:v>
                </c:pt>
                <c:pt idx="806">
                  <c:v>179.24524555122531</c:v>
                </c:pt>
                <c:pt idx="807">
                  <c:v>182.03947700651779</c:v>
                </c:pt>
                <c:pt idx="808">
                  <c:v>181.99853918410525</c:v>
                </c:pt>
                <c:pt idx="809">
                  <c:v>183.42955087636514</c:v>
                </c:pt>
                <c:pt idx="810">
                  <c:v>184.77989490485243</c:v>
                </c:pt>
                <c:pt idx="811">
                  <c:v>183.92192987477446</c:v>
                </c:pt>
                <c:pt idx="812">
                  <c:v>181.43187501912658</c:v>
                </c:pt>
                <c:pt idx="813">
                  <c:v>182.49844576833098</c:v>
                </c:pt>
                <c:pt idx="814">
                  <c:v>180.88419430080904</c:v>
                </c:pt>
                <c:pt idx="815">
                  <c:v>180.13456164828122</c:v>
                </c:pt>
                <c:pt idx="816">
                  <c:v>182.36439484524902</c:v>
                </c:pt>
                <c:pt idx="817">
                  <c:v>180.96423686920991</c:v>
                </c:pt>
                <c:pt idx="818">
                  <c:v>179.00545449845697</c:v>
                </c:pt>
                <c:pt idx="819">
                  <c:v>175.60330538758541</c:v>
                </c:pt>
                <c:pt idx="820">
                  <c:v>177.52257810081554</c:v>
                </c:pt>
                <c:pt idx="821">
                  <c:v>179.69137294924141</c:v>
                </c:pt>
                <c:pt idx="822">
                  <c:v>178.17869231904265</c:v>
                </c:pt>
                <c:pt idx="823">
                  <c:v>172.55538328862826</c:v>
                </c:pt>
                <c:pt idx="824">
                  <c:v>173.85019670008381</c:v>
                </c:pt>
                <c:pt idx="825">
                  <c:v>169.94601300342251</c:v>
                </c:pt>
                <c:pt idx="826">
                  <c:v>172.20337692854918</c:v>
                </c:pt>
                <c:pt idx="827">
                  <c:v>175.42454017120068</c:v>
                </c:pt>
                <c:pt idx="828">
                  <c:v>173.16523206771345</c:v>
                </c:pt>
                <c:pt idx="829">
                  <c:v>172.66002120268752</c:v>
                </c:pt>
                <c:pt idx="830">
                  <c:v>175.99635340591641</c:v>
                </c:pt>
                <c:pt idx="831">
                  <c:v>175.36257516919576</c:v>
                </c:pt>
                <c:pt idx="832">
                  <c:v>175.52204078833492</c:v>
                </c:pt>
                <c:pt idx="833">
                  <c:v>176.03479799233992</c:v>
                </c:pt>
                <c:pt idx="834">
                  <c:v>170.66756276473549</c:v>
                </c:pt>
                <c:pt idx="835">
                  <c:v>173.03447178198013</c:v>
                </c:pt>
                <c:pt idx="836">
                  <c:v>173.61882874187293</c:v>
                </c:pt>
                <c:pt idx="837">
                  <c:v>173.72849482505487</c:v>
                </c:pt>
                <c:pt idx="838">
                  <c:v>176.16315534067283</c:v>
                </c:pt>
                <c:pt idx="839">
                  <c:v>174.2184381132538</c:v>
                </c:pt>
                <c:pt idx="840">
                  <c:v>176.47501515929392</c:v>
                </c:pt>
                <c:pt idx="841">
                  <c:v>176.14913171358492</c:v>
                </c:pt>
                <c:pt idx="842">
                  <c:v>175.85338999706147</c:v>
                </c:pt>
                <c:pt idx="843">
                  <c:v>170.42063631447832</c:v>
                </c:pt>
                <c:pt idx="844">
                  <c:v>170.25832301854609</c:v>
                </c:pt>
                <c:pt idx="845">
                  <c:v>167.07407833124518</c:v>
                </c:pt>
                <c:pt idx="846">
                  <c:v>166.80904401406409</c:v>
                </c:pt>
                <c:pt idx="847">
                  <c:v>168.56481043474983</c:v>
                </c:pt>
                <c:pt idx="848">
                  <c:v>171.23319680220894</c:v>
                </c:pt>
                <c:pt idx="849">
                  <c:v>166.84227172389708</c:v>
                </c:pt>
                <c:pt idx="850">
                  <c:v>166.09680519800568</c:v>
                </c:pt>
                <c:pt idx="851">
                  <c:v>165.79791340240411</c:v>
                </c:pt>
                <c:pt idx="852">
                  <c:v>163.55824209129278</c:v>
                </c:pt>
                <c:pt idx="853">
                  <c:v>161.23407282816282</c:v>
                </c:pt>
                <c:pt idx="854">
                  <c:v>162.82563755164742</c:v>
                </c:pt>
                <c:pt idx="855">
                  <c:v>167.02690607719501</c:v>
                </c:pt>
                <c:pt idx="856">
                  <c:v>163.53416345254993</c:v>
                </c:pt>
                <c:pt idx="857">
                  <c:v>165.26629265740982</c:v>
                </c:pt>
                <c:pt idx="858">
                  <c:v>165.11964337775092</c:v>
                </c:pt>
                <c:pt idx="859">
                  <c:v>165.95402449681254</c:v>
                </c:pt>
                <c:pt idx="860">
                  <c:v>167.33951951969627</c:v>
                </c:pt>
                <c:pt idx="861">
                  <c:v>164.52786492911466</c:v>
                </c:pt>
                <c:pt idx="862">
                  <c:v>164.33438743453584</c:v>
                </c:pt>
                <c:pt idx="863">
                  <c:v>159.94383280656072</c:v>
                </c:pt>
                <c:pt idx="864">
                  <c:v>160.12848796320625</c:v>
                </c:pt>
                <c:pt idx="865">
                  <c:v>159.62663732121928</c:v>
                </c:pt>
                <c:pt idx="866">
                  <c:v>164.54617980442251</c:v>
                </c:pt>
                <c:pt idx="867">
                  <c:v>166.42033005663936</c:v>
                </c:pt>
                <c:pt idx="868">
                  <c:v>166.32975484378187</c:v>
                </c:pt>
                <c:pt idx="869">
                  <c:v>166.0673112066761</c:v>
                </c:pt>
                <c:pt idx="870">
                  <c:v>165.24964871301358</c:v>
                </c:pt>
                <c:pt idx="871">
                  <c:v>164.23625502877888</c:v>
                </c:pt>
                <c:pt idx="872">
                  <c:v>164.03059578727181</c:v>
                </c:pt>
                <c:pt idx="873">
                  <c:v>165.54605354378035</c:v>
                </c:pt>
                <c:pt idx="874">
                  <c:v>166.35045125014693</c:v>
                </c:pt>
                <c:pt idx="875">
                  <c:v>169.79722791340672</c:v>
                </c:pt>
                <c:pt idx="876">
                  <c:v>171.60268876791963</c:v>
                </c:pt>
                <c:pt idx="877">
                  <c:v>169.97152873138972</c:v>
                </c:pt>
                <c:pt idx="878">
                  <c:v>167.35182864944164</c:v>
                </c:pt>
                <c:pt idx="879">
                  <c:v>165.48213540893059</c:v>
                </c:pt>
                <c:pt idx="880">
                  <c:v>165.62145340798531</c:v>
                </c:pt>
                <c:pt idx="881">
                  <c:v>168.15061104988592</c:v>
                </c:pt>
                <c:pt idx="882">
                  <c:v>167.54253242463579</c:v>
                </c:pt>
                <c:pt idx="883">
                  <c:v>173.50033429080202</c:v>
                </c:pt>
                <c:pt idx="884">
                  <c:v>176.12913550569152</c:v>
                </c:pt>
                <c:pt idx="885">
                  <c:v>176.44839136664226</c:v>
                </c:pt>
                <c:pt idx="886">
                  <c:v>176.11936929877129</c:v>
                </c:pt>
                <c:pt idx="887">
                  <c:v>174.67419411459798</c:v>
                </c:pt>
                <c:pt idx="888">
                  <c:v>171.97121153882887</c:v>
                </c:pt>
                <c:pt idx="889">
                  <c:v>172.19961532150003</c:v>
                </c:pt>
                <c:pt idx="890">
                  <c:v>173.255328713126</c:v>
                </c:pt>
                <c:pt idx="891">
                  <c:v>171.71610005667071</c:v>
                </c:pt>
                <c:pt idx="892">
                  <c:v>170.60228764862458</c:v>
                </c:pt>
                <c:pt idx="893">
                  <c:v>172.00404087962971</c:v>
                </c:pt>
                <c:pt idx="894">
                  <c:v>173.62886575410971</c:v>
                </c:pt>
                <c:pt idx="895">
                  <c:v>172.60477480762404</c:v>
                </c:pt>
                <c:pt idx="896">
                  <c:v>174.31356039520759</c:v>
                </c:pt>
                <c:pt idx="897">
                  <c:v>175.0347197168802</c:v>
                </c:pt>
                <c:pt idx="898">
                  <c:v>172.11541717888551</c:v>
                </c:pt>
                <c:pt idx="899">
                  <c:v>168.11495622252963</c:v>
                </c:pt>
                <c:pt idx="900">
                  <c:v>168.02156957291373</c:v>
                </c:pt>
                <c:pt idx="901">
                  <c:v>168.74813770467111</c:v>
                </c:pt>
                <c:pt idx="902">
                  <c:v>171.71435483670311</c:v>
                </c:pt>
                <c:pt idx="903">
                  <c:v>174.38017826188386</c:v>
                </c:pt>
                <c:pt idx="904">
                  <c:v>175.67793640227168</c:v>
                </c:pt>
                <c:pt idx="905">
                  <c:v>172.75505936675725</c:v>
                </c:pt>
                <c:pt idx="906">
                  <c:v>174.296171721116</c:v>
                </c:pt>
                <c:pt idx="907">
                  <c:v>172.80251418453787</c:v>
                </c:pt>
                <c:pt idx="908">
                  <c:v>177.79045282869282</c:v>
                </c:pt>
                <c:pt idx="909">
                  <c:v>180.11461361973494</c:v>
                </c:pt>
                <c:pt idx="910">
                  <c:v>180.88700058195514</c:v>
                </c:pt>
                <c:pt idx="911">
                  <c:v>181.28360856561233</c:v>
                </c:pt>
                <c:pt idx="912">
                  <c:v>181.91463421794344</c:v>
                </c:pt>
                <c:pt idx="913">
                  <c:v>181.81073681261054</c:v>
                </c:pt>
                <c:pt idx="914">
                  <c:v>180.83500140855844</c:v>
                </c:pt>
                <c:pt idx="915">
                  <c:v>180.3837660952538</c:v>
                </c:pt>
                <c:pt idx="916">
                  <c:v>179.74814691301663</c:v>
                </c:pt>
                <c:pt idx="917">
                  <c:v>180.14949305507042</c:v>
                </c:pt>
                <c:pt idx="918">
                  <c:v>182.19421369309273</c:v>
                </c:pt>
                <c:pt idx="919">
                  <c:v>181.28608784225349</c:v>
                </c:pt>
                <c:pt idx="920">
                  <c:v>183.36489090619878</c:v>
                </c:pt>
                <c:pt idx="921">
                  <c:v>180.07271009989543</c:v>
                </c:pt>
                <c:pt idx="922">
                  <c:v>179.67235193595548</c:v>
                </c:pt>
                <c:pt idx="923">
                  <c:v>179.95864811861014</c:v>
                </c:pt>
                <c:pt idx="924">
                  <c:v>179.45342495247422</c:v>
                </c:pt>
                <c:pt idx="925">
                  <c:v>179.15880700867001</c:v>
                </c:pt>
                <c:pt idx="926">
                  <c:v>178.59984273549557</c:v>
                </c:pt>
                <c:pt idx="927">
                  <c:v>180.06821190359116</c:v>
                </c:pt>
                <c:pt idx="928">
                  <c:v>181.34209419265082</c:v>
                </c:pt>
                <c:pt idx="929">
                  <c:v>179.494466369528</c:v>
                </c:pt>
                <c:pt idx="930">
                  <c:v>181.71913071850352</c:v>
                </c:pt>
                <c:pt idx="931">
                  <c:v>186.01671940688144</c:v>
                </c:pt>
                <c:pt idx="932">
                  <c:v>187.52640366157632</c:v>
                </c:pt>
                <c:pt idx="933">
                  <c:v>188.47137619069241</c:v>
                </c:pt>
                <c:pt idx="934">
                  <c:v>186.3662224910949</c:v>
                </c:pt>
                <c:pt idx="935">
                  <c:v>186.59671167369217</c:v>
                </c:pt>
                <c:pt idx="936">
                  <c:v>186.93962654875918</c:v>
                </c:pt>
                <c:pt idx="937">
                  <c:v>191.71632658402166</c:v>
                </c:pt>
                <c:pt idx="938">
                  <c:v>190.72244568612098</c:v>
                </c:pt>
                <c:pt idx="939">
                  <c:v>188.26341567684034</c:v>
                </c:pt>
                <c:pt idx="940">
                  <c:v>188.03157904031221</c:v>
                </c:pt>
                <c:pt idx="941">
                  <c:v>187.90452087611379</c:v>
                </c:pt>
                <c:pt idx="942">
                  <c:v>187.6120227934332</c:v>
                </c:pt>
                <c:pt idx="943">
                  <c:v>186.37042808379229</c:v>
                </c:pt>
                <c:pt idx="944">
                  <c:v>186.83550528131602</c:v>
                </c:pt>
                <c:pt idx="945">
                  <c:v>183.99895357593624</c:v>
                </c:pt>
                <c:pt idx="946">
                  <c:v>183.98747178628133</c:v>
                </c:pt>
                <c:pt idx="947">
                  <c:v>183.39916981823256</c:v>
                </c:pt>
                <c:pt idx="948">
                  <c:v>184.84268266418127</c:v>
                </c:pt>
                <c:pt idx="949">
                  <c:v>184.78613494434902</c:v>
                </c:pt>
                <c:pt idx="950">
                  <c:v>185.11779460535175</c:v>
                </c:pt>
                <c:pt idx="951">
                  <c:v>186.18885544056968</c:v>
                </c:pt>
                <c:pt idx="952">
                  <c:v>187.68200374737748</c:v>
                </c:pt>
                <c:pt idx="953">
                  <c:v>186.38305764539064</c:v>
                </c:pt>
                <c:pt idx="954">
                  <c:v>184.24220365256986</c:v>
                </c:pt>
                <c:pt idx="955">
                  <c:v>182.52226050605665</c:v>
                </c:pt>
                <c:pt idx="956">
                  <c:v>185.26469937423931</c:v>
                </c:pt>
                <c:pt idx="957">
                  <c:v>183.77879422023108</c:v>
                </c:pt>
                <c:pt idx="958">
                  <c:v>185.58019450248452</c:v>
                </c:pt>
                <c:pt idx="959">
                  <c:v>187.58886450684955</c:v>
                </c:pt>
                <c:pt idx="960">
                  <c:v>188.86484588383502</c:v>
                </c:pt>
                <c:pt idx="961">
                  <c:v>190.32744643438122</c:v>
                </c:pt>
                <c:pt idx="962">
                  <c:v>188.80632214747556</c:v>
                </c:pt>
                <c:pt idx="963">
                  <c:v>187.12640482270459</c:v>
                </c:pt>
                <c:pt idx="964">
                  <c:v>184.48423190940241</c:v>
                </c:pt>
                <c:pt idx="965">
                  <c:v>185.05378125749931</c:v>
                </c:pt>
                <c:pt idx="966">
                  <c:v>186.50273731443085</c:v>
                </c:pt>
                <c:pt idx="967">
                  <c:v>186.42950331991241</c:v>
                </c:pt>
                <c:pt idx="968">
                  <c:v>187.11239624035645</c:v>
                </c:pt>
                <c:pt idx="969">
                  <c:v>188.52229946921932</c:v>
                </c:pt>
                <c:pt idx="970">
                  <c:v>188.75194370425507</c:v>
                </c:pt>
                <c:pt idx="971">
                  <c:v>190.68971659333596</c:v>
                </c:pt>
                <c:pt idx="972">
                  <c:v>191.36697135432516</c:v>
                </c:pt>
                <c:pt idx="973">
                  <c:v>190.95684556642541</c:v>
                </c:pt>
                <c:pt idx="974">
                  <c:v>192.48223466019468</c:v>
                </c:pt>
                <c:pt idx="975">
                  <c:v>189.28504227082547</c:v>
                </c:pt>
                <c:pt idx="976">
                  <c:v>186.21097744909335</c:v>
                </c:pt>
                <c:pt idx="977">
                  <c:v>185.47557793446896</c:v>
                </c:pt>
                <c:pt idx="978">
                  <c:v>185.29236637940011</c:v>
                </c:pt>
                <c:pt idx="979">
                  <c:v>185.8692389279604</c:v>
                </c:pt>
                <c:pt idx="980">
                  <c:v>184.0036863375224</c:v>
                </c:pt>
                <c:pt idx="981">
                  <c:v>182.47385331705149</c:v>
                </c:pt>
                <c:pt idx="982">
                  <c:v>180.31329957911589</c:v>
                </c:pt>
                <c:pt idx="983">
                  <c:v>183.73579228363664</c:v>
                </c:pt>
                <c:pt idx="984">
                  <c:v>184.89400123646297</c:v>
                </c:pt>
                <c:pt idx="985">
                  <c:v>184.84276904329863</c:v>
                </c:pt>
                <c:pt idx="986">
                  <c:v>186.35076804593666</c:v>
                </c:pt>
                <c:pt idx="987">
                  <c:v>187.34672101756101</c:v>
                </c:pt>
                <c:pt idx="988">
                  <c:v>185.91378971901077</c:v>
                </c:pt>
                <c:pt idx="989">
                  <c:v>186.90631900231085</c:v>
                </c:pt>
                <c:pt idx="990">
                  <c:v>187.17734742723994</c:v>
                </c:pt>
                <c:pt idx="991">
                  <c:v>189.38843542110166</c:v>
                </c:pt>
                <c:pt idx="992">
                  <c:v>190.09237710837996</c:v>
                </c:pt>
                <c:pt idx="993">
                  <c:v>189.95870767045398</c:v>
                </c:pt>
                <c:pt idx="994">
                  <c:v>190.02197728355353</c:v>
                </c:pt>
                <c:pt idx="995">
                  <c:v>189.63072169974438</c:v>
                </c:pt>
                <c:pt idx="996">
                  <c:v>189.83026967146176</c:v>
                </c:pt>
                <c:pt idx="997">
                  <c:v>190.66914720799056</c:v>
                </c:pt>
                <c:pt idx="998">
                  <c:v>189.48499259134593</c:v>
                </c:pt>
                <c:pt idx="999">
                  <c:v>189.46875500567356</c:v>
                </c:pt>
                <c:pt idx="1000">
                  <c:v>189.38466226668703</c:v>
                </c:pt>
                <c:pt idx="1001">
                  <c:v>189.31784010510702</c:v>
                </c:pt>
                <c:pt idx="1002">
                  <c:v>189.86720095001903</c:v>
                </c:pt>
                <c:pt idx="1003">
                  <c:v>190.68279733961407</c:v>
                </c:pt>
                <c:pt idx="1004">
                  <c:v>192.15544430912814</c:v>
                </c:pt>
                <c:pt idx="1005">
                  <c:v>192.8075828870237</c:v>
                </c:pt>
                <c:pt idx="1006">
                  <c:v>194.69832332658038</c:v>
                </c:pt>
                <c:pt idx="1007">
                  <c:v>194.21490297325596</c:v>
                </c:pt>
                <c:pt idx="1008">
                  <c:v>194.15561388475206</c:v>
                </c:pt>
                <c:pt idx="1009">
                  <c:v>195.21595047366685</c:v>
                </c:pt>
                <c:pt idx="1010">
                  <c:v>193.89101508113114</c:v>
                </c:pt>
                <c:pt idx="1011">
                  <c:v>193.85085729380549</c:v>
                </c:pt>
                <c:pt idx="1012">
                  <c:v>198.26767825865031</c:v>
                </c:pt>
                <c:pt idx="1013">
                  <c:v>197.64216250861338</c:v>
                </c:pt>
                <c:pt idx="1014">
                  <c:v>198.64310526869144</c:v>
                </c:pt>
                <c:pt idx="1015">
                  <c:v>198.325762592128</c:v>
                </c:pt>
                <c:pt idx="1016">
                  <c:v>197.34227233322412</c:v>
                </c:pt>
                <c:pt idx="1017">
                  <c:v>198.19421973872647</c:v>
                </c:pt>
                <c:pt idx="1018">
                  <c:v>199.29649690155927</c:v>
                </c:pt>
                <c:pt idx="1019">
                  <c:v>200.65207773564117</c:v>
                </c:pt>
                <c:pt idx="1020">
                  <c:v>199.93253718576221</c:v>
                </c:pt>
                <c:pt idx="1021">
                  <c:v>200.07990716574255</c:v>
                </c:pt>
                <c:pt idx="1022">
                  <c:v>199.78037082816164</c:v>
                </c:pt>
                <c:pt idx="1023">
                  <c:v>200.6912769107378</c:v>
                </c:pt>
                <c:pt idx="1024">
                  <c:v>200.44419139024586</c:v>
                </c:pt>
                <c:pt idx="1025">
                  <c:v>200.18954744071328</c:v>
                </c:pt>
                <c:pt idx="1026">
                  <c:v>199.8504030970301</c:v>
                </c:pt>
                <c:pt idx="1027">
                  <c:v>198.34166129428257</c:v>
                </c:pt>
                <c:pt idx="1028">
                  <c:v>201.61258337068938</c:v>
                </c:pt>
                <c:pt idx="1029">
                  <c:v>202.25162343732131</c:v>
                </c:pt>
                <c:pt idx="1030">
                  <c:v>201.83915941344733</c:v>
                </c:pt>
                <c:pt idx="1031">
                  <c:v>200.78308063664738</c:v>
                </c:pt>
                <c:pt idx="1032">
                  <c:v>199.01868703754903</c:v>
                </c:pt>
                <c:pt idx="1033">
                  <c:v>198.78633055852822</c:v>
                </c:pt>
                <c:pt idx="1034">
                  <c:v>201.6869098424562</c:v>
                </c:pt>
                <c:pt idx="1035">
                  <c:v>198.16766658700752</c:v>
                </c:pt>
                <c:pt idx="1036">
                  <c:v>199.22583091448237</c:v>
                </c:pt>
                <c:pt idx="1037">
                  <c:v>200.30245607234605</c:v>
                </c:pt>
                <c:pt idx="1038">
                  <c:v>199.61226892537653</c:v>
                </c:pt>
                <c:pt idx="1039">
                  <c:v>201.3048893470573</c:v>
                </c:pt>
                <c:pt idx="1040">
                  <c:v>201.07663287620716</c:v>
                </c:pt>
                <c:pt idx="1041">
                  <c:v>203.8046737776437</c:v>
                </c:pt>
                <c:pt idx="1042">
                  <c:v>209.1454828745488</c:v>
                </c:pt>
                <c:pt idx="1043">
                  <c:v>208.01643400424771</c:v>
                </c:pt>
                <c:pt idx="1044">
                  <c:v>208.51679777972487</c:v>
                </c:pt>
                <c:pt idx="1045">
                  <c:v>208.86873018239552</c:v>
                </c:pt>
                <c:pt idx="1046">
                  <c:v>210.27600875238193</c:v>
                </c:pt>
                <c:pt idx="1047">
                  <c:v>211.13767789388018</c:v>
                </c:pt>
                <c:pt idx="1048">
                  <c:v>207.20625124870207</c:v>
                </c:pt>
                <c:pt idx="1049">
                  <c:v>210.28578104955753</c:v>
                </c:pt>
                <c:pt idx="1050">
                  <c:v>209.8215328503621</c:v>
                </c:pt>
                <c:pt idx="1051">
                  <c:v>207.86822763924332</c:v>
                </c:pt>
                <c:pt idx="1052">
                  <c:v>209.22102884458377</c:v>
                </c:pt>
                <c:pt idx="1053">
                  <c:v>211.27203547036609</c:v>
                </c:pt>
                <c:pt idx="1054">
                  <c:v>212.97520952074979</c:v>
                </c:pt>
                <c:pt idx="1055">
                  <c:v>213.24395364765954</c:v>
                </c:pt>
                <c:pt idx="1056">
                  <c:v>218.03596663516655</c:v>
                </c:pt>
                <c:pt idx="1057">
                  <c:v>217.08703351045867</c:v>
                </c:pt>
                <c:pt idx="1058">
                  <c:v>219.61338833843774</c:v>
                </c:pt>
                <c:pt idx="1059">
                  <c:v>220.41119376543764</c:v>
                </c:pt>
                <c:pt idx="1060">
                  <c:v>219.8684791378474</c:v>
                </c:pt>
                <c:pt idx="1061">
                  <c:v>220.05995366199636</c:v>
                </c:pt>
                <c:pt idx="1062">
                  <c:v>218.67449934131437</c:v>
                </c:pt>
                <c:pt idx="1063">
                  <c:v>222.31105333735388</c:v>
                </c:pt>
                <c:pt idx="1064">
                  <c:v>222.48105280694085</c:v>
                </c:pt>
                <c:pt idx="1065">
                  <c:v>221.74204957966074</c:v>
                </c:pt>
                <c:pt idx="1066">
                  <c:v>220.75600258933298</c:v>
                </c:pt>
                <c:pt idx="1067">
                  <c:v>223.40514281510505</c:v>
                </c:pt>
                <c:pt idx="1068">
                  <c:v>221.38036257773496</c:v>
                </c:pt>
                <c:pt idx="1069">
                  <c:v>220.255856284213</c:v>
                </c:pt>
                <c:pt idx="1070">
                  <c:v>219.38108863145115</c:v>
                </c:pt>
                <c:pt idx="1071">
                  <c:v>218.64907891679911</c:v>
                </c:pt>
                <c:pt idx="1072">
                  <c:v>217.46329533773533</c:v>
                </c:pt>
                <c:pt idx="1073">
                  <c:v>220.95570939008695</c:v>
                </c:pt>
                <c:pt idx="1074">
                  <c:v>223.26929903540437</c:v>
                </c:pt>
                <c:pt idx="1075">
                  <c:v>221.93770877256026</c:v>
                </c:pt>
                <c:pt idx="1076">
                  <c:v>217.93354322238781</c:v>
                </c:pt>
                <c:pt idx="1077">
                  <c:v>213.16841988828531</c:v>
                </c:pt>
                <c:pt idx="1078">
                  <c:v>214.44047413593387</c:v>
                </c:pt>
                <c:pt idx="1079">
                  <c:v>215.26900294165904</c:v>
                </c:pt>
                <c:pt idx="1080">
                  <c:v>221.01606282609532</c:v>
                </c:pt>
                <c:pt idx="1081">
                  <c:v>224.0162320164051</c:v>
                </c:pt>
                <c:pt idx="1082">
                  <c:v>223.92609340249984</c:v>
                </c:pt>
                <c:pt idx="1083">
                  <c:v>222.64518244616966</c:v>
                </c:pt>
                <c:pt idx="1084">
                  <c:v>221.24792141166267</c:v>
                </c:pt>
                <c:pt idx="1085">
                  <c:v>219.27690293392979</c:v>
                </c:pt>
                <c:pt idx="1086">
                  <c:v>219.49791601078203</c:v>
                </c:pt>
                <c:pt idx="1087">
                  <c:v>220.42372470710819</c:v>
                </c:pt>
                <c:pt idx="1088">
                  <c:v>219.74063587339913</c:v>
                </c:pt>
                <c:pt idx="1089">
                  <c:v>225.74328538534152</c:v>
                </c:pt>
                <c:pt idx="1090">
                  <c:v>226.49634655015811</c:v>
                </c:pt>
                <c:pt idx="1091">
                  <c:v>227.81754183243717</c:v>
                </c:pt>
                <c:pt idx="1092">
                  <c:v>227.12030337571304</c:v>
                </c:pt>
                <c:pt idx="1093">
                  <c:v>228.44989115052351</c:v>
                </c:pt>
                <c:pt idx="1094">
                  <c:v>225.62037462476661</c:v>
                </c:pt>
                <c:pt idx="1095">
                  <c:v>226.59508644381566</c:v>
                </c:pt>
                <c:pt idx="1096">
                  <c:v>225.17286274889062</c:v>
                </c:pt>
                <c:pt idx="1097">
                  <c:v>228.38929941066061</c:v>
                </c:pt>
                <c:pt idx="1098">
                  <c:v>229.43902098592193</c:v>
                </c:pt>
                <c:pt idx="1099">
                  <c:v>229.59221138077223</c:v>
                </c:pt>
                <c:pt idx="1100">
                  <c:v>230.84986534014172</c:v>
                </c:pt>
                <c:pt idx="1101">
                  <c:v>231.81456857819586</c:v>
                </c:pt>
                <c:pt idx="1102">
                  <c:v>232.23822730552737</c:v>
                </c:pt>
                <c:pt idx="1103">
                  <c:v>233.33885171776538</c:v>
                </c:pt>
                <c:pt idx="1104">
                  <c:v>237.32090801277104</c:v>
                </c:pt>
                <c:pt idx="1105">
                  <c:v>238.90523672895384</c:v>
                </c:pt>
                <c:pt idx="1106">
                  <c:v>241.81948251583512</c:v>
                </c:pt>
                <c:pt idx="1107">
                  <c:v>243.29752123065882</c:v>
                </c:pt>
                <c:pt idx="1108">
                  <c:v>244.07345727413502</c:v>
                </c:pt>
                <c:pt idx="1109">
                  <c:v>243.71616445177514</c:v>
                </c:pt>
                <c:pt idx="1110">
                  <c:v>238.29998672583611</c:v>
                </c:pt>
                <c:pt idx="1111">
                  <c:v>236.44165597230381</c:v>
                </c:pt>
                <c:pt idx="1112">
                  <c:v>241.75541637571945</c:v>
                </c:pt>
                <c:pt idx="1113">
                  <c:v>237.21221130528934</c:v>
                </c:pt>
                <c:pt idx="1114">
                  <c:v>239.55086717551617</c:v>
                </c:pt>
                <c:pt idx="1115">
                  <c:v>237.62326175676662</c:v>
                </c:pt>
                <c:pt idx="1116">
                  <c:v>235.79205956348889</c:v>
                </c:pt>
                <c:pt idx="1117">
                  <c:v>234.65296795249304</c:v>
                </c:pt>
                <c:pt idx="1118">
                  <c:v>230.66030773895272</c:v>
                </c:pt>
                <c:pt idx="1119">
                  <c:v>226.68718135629257</c:v>
                </c:pt>
                <c:pt idx="1120">
                  <c:v>231.00552216782745</c:v>
                </c:pt>
                <c:pt idx="1121">
                  <c:v>231.51123222274728</c:v>
                </c:pt>
                <c:pt idx="1122">
                  <c:v>227.58310031528762</c:v>
                </c:pt>
                <c:pt idx="1123">
                  <c:v>226.42994503829721</c:v>
                </c:pt>
                <c:pt idx="1124">
                  <c:v>226.59064468789808</c:v>
                </c:pt>
                <c:pt idx="1125">
                  <c:v>230.20928284095694</c:v>
                </c:pt>
                <c:pt idx="1126">
                  <c:v>231.66785969242366</c:v>
                </c:pt>
                <c:pt idx="1127">
                  <c:v>231.78599316018853</c:v>
                </c:pt>
                <c:pt idx="1128">
                  <c:v>230.9635701671429</c:v>
                </c:pt>
                <c:pt idx="1129">
                  <c:v>224.63340511149542</c:v>
                </c:pt>
                <c:pt idx="1130">
                  <c:v>222.58424748122061</c:v>
                </c:pt>
                <c:pt idx="1131">
                  <c:v>217.39261530086131</c:v>
                </c:pt>
                <c:pt idx="1132">
                  <c:v>220.99946271947815</c:v>
                </c:pt>
                <c:pt idx="1133">
                  <c:v>224.69723855561546</c:v>
                </c:pt>
                <c:pt idx="1134">
                  <c:v>226.61840967984125</c:v>
                </c:pt>
                <c:pt idx="1135">
                  <c:v>226.55255514527414</c:v>
                </c:pt>
                <c:pt idx="1136">
                  <c:v>231.89620643171261</c:v>
                </c:pt>
                <c:pt idx="1137">
                  <c:v>231.44752495545302</c:v>
                </c:pt>
                <c:pt idx="1138">
                  <c:v>229.39494152636945</c:v>
                </c:pt>
                <c:pt idx="1139">
                  <c:v>237.76243811215872</c:v>
                </c:pt>
                <c:pt idx="1140">
                  <c:v>236.41269635566036</c:v>
                </c:pt>
                <c:pt idx="1141">
                  <c:v>240.39092380960915</c:v>
                </c:pt>
                <c:pt idx="1142">
                  <c:v>243.16537782380587</c:v>
                </c:pt>
                <c:pt idx="1143">
                  <c:v>241.41163502614859</c:v>
                </c:pt>
                <c:pt idx="1144">
                  <c:v>243.77463382808267</c:v>
                </c:pt>
                <c:pt idx="1145">
                  <c:v>244.27780843732262</c:v>
                </c:pt>
                <c:pt idx="1146">
                  <c:v>245.33881522567876</c:v>
                </c:pt>
                <c:pt idx="1147">
                  <c:v>243.644053807879</c:v>
                </c:pt>
                <c:pt idx="1148">
                  <c:v>242.98845412578336</c:v>
                </c:pt>
                <c:pt idx="1149">
                  <c:v>247.33731546832928</c:v>
                </c:pt>
                <c:pt idx="1150">
                  <c:v>247.94617406836679</c:v>
                </c:pt>
                <c:pt idx="1151">
                  <c:v>247.40728478445882</c:v>
                </c:pt>
                <c:pt idx="1152">
                  <c:v>246.29691789317684</c:v>
                </c:pt>
                <c:pt idx="1153">
                  <c:v>247.35838630480197</c:v>
                </c:pt>
                <c:pt idx="1154">
                  <c:v>244.95342103028938</c:v>
                </c:pt>
                <c:pt idx="1155">
                  <c:v>243.21885237664662</c:v>
                </c:pt>
                <c:pt idx="1156">
                  <c:v>243.0422594217018</c:v>
                </c:pt>
                <c:pt idx="1157">
                  <c:v>244.91091309782669</c:v>
                </c:pt>
                <c:pt idx="1158">
                  <c:v>245.89749530703449</c:v>
                </c:pt>
                <c:pt idx="1159">
                  <c:v>248.66557951708518</c:v>
                </c:pt>
                <c:pt idx="1160">
                  <c:v>248.61751253818821</c:v>
                </c:pt>
                <c:pt idx="1161">
                  <c:v>249.80083089040778</c:v>
                </c:pt>
                <c:pt idx="1162">
                  <c:v>249.87245268578414</c:v>
                </c:pt>
                <c:pt idx="1163">
                  <c:v>246.22261801351533</c:v>
                </c:pt>
                <c:pt idx="1164">
                  <c:v>246.72785755098121</c:v>
                </c:pt>
                <c:pt idx="1165">
                  <c:v>246.35611020088953</c:v>
                </c:pt>
                <c:pt idx="1166">
                  <c:v>245.24786377372686</c:v>
                </c:pt>
                <c:pt idx="1167">
                  <c:v>246.51235090919866</c:v>
                </c:pt>
                <c:pt idx="1168">
                  <c:v>245.2958775081139</c:v>
                </c:pt>
                <c:pt idx="1169">
                  <c:v>236.95350099473976</c:v>
                </c:pt>
                <c:pt idx="1170">
                  <c:v>240.56601002933974</c:v>
                </c:pt>
                <c:pt idx="1171">
                  <c:v>239.66124382869373</c:v>
                </c:pt>
                <c:pt idx="1172">
                  <c:v>238.12919814607869</c:v>
                </c:pt>
                <c:pt idx="1173">
                  <c:v>237.87410644217576</c:v>
                </c:pt>
                <c:pt idx="1174">
                  <c:v>240.3223642971538</c:v>
                </c:pt>
                <c:pt idx="1175">
                  <c:v>242.25779430719453</c:v>
                </c:pt>
                <c:pt idx="1176">
                  <c:v>237.57832070697447</c:v>
                </c:pt>
                <c:pt idx="1177">
                  <c:v>235.43696595647151</c:v>
                </c:pt>
                <c:pt idx="1178">
                  <c:v>238.24777743862819</c:v>
                </c:pt>
                <c:pt idx="1179">
                  <c:v>236.48305342809977</c:v>
                </c:pt>
                <c:pt idx="1180">
                  <c:v>241.60745606306295</c:v>
                </c:pt>
                <c:pt idx="1181">
                  <c:v>240.39827109974595</c:v>
                </c:pt>
                <c:pt idx="1182">
                  <c:v>238.62472897225325</c:v>
                </c:pt>
                <c:pt idx="1183">
                  <c:v>242.60161877094956</c:v>
                </c:pt>
                <c:pt idx="1184">
                  <c:v>243.53302920579742</c:v>
                </c:pt>
                <c:pt idx="1185">
                  <c:v>245.40665373631478</c:v>
                </c:pt>
                <c:pt idx="1186">
                  <c:v>249.10582225105179</c:v>
                </c:pt>
                <c:pt idx="1187">
                  <c:v>247.41295080230961</c:v>
                </c:pt>
                <c:pt idx="1188">
                  <c:v>246.1792847609974</c:v>
                </c:pt>
                <c:pt idx="1189">
                  <c:v>247.49277767919028</c:v>
                </c:pt>
                <c:pt idx="1190">
                  <c:v>250.01534548385632</c:v>
                </c:pt>
                <c:pt idx="1191">
                  <c:v>247.16586929173826</c:v>
                </c:pt>
                <c:pt idx="1192">
                  <c:v>245.23209411262741</c:v>
                </c:pt>
                <c:pt idx="1193">
                  <c:v>249.49524126106249</c:v>
                </c:pt>
                <c:pt idx="1194">
                  <c:v>247.96490745275932</c:v>
                </c:pt>
                <c:pt idx="1195">
                  <c:v>245.39124119934951</c:v>
                </c:pt>
                <c:pt idx="1196">
                  <c:v>247.21658001432201</c:v>
                </c:pt>
                <c:pt idx="1197">
                  <c:v>246.19910836140511</c:v>
                </c:pt>
                <c:pt idx="1198">
                  <c:v>245.95957448625313</c:v>
                </c:pt>
                <c:pt idx="1199">
                  <c:v>243.55229012087625</c:v>
                </c:pt>
                <c:pt idx="1200">
                  <c:v>242.93160080778949</c:v>
                </c:pt>
                <c:pt idx="1201">
                  <c:v>245.16748063342041</c:v>
                </c:pt>
                <c:pt idx="1202">
                  <c:v>242.8471679792938</c:v>
                </c:pt>
                <c:pt idx="1203">
                  <c:v>241.3424174344633</c:v>
                </c:pt>
                <c:pt idx="1204">
                  <c:v>240.32267408613487</c:v>
                </c:pt>
                <c:pt idx="1205">
                  <c:v>239.13550078314975</c:v>
                </c:pt>
                <c:pt idx="1206">
                  <c:v>236.86079853406267</c:v>
                </c:pt>
                <c:pt idx="1207">
                  <c:v>237.603631748091</c:v>
                </c:pt>
                <c:pt idx="1208">
                  <c:v>244.07844645959304</c:v>
                </c:pt>
                <c:pt idx="1209">
                  <c:v>245.53979899018009</c:v>
                </c:pt>
                <c:pt idx="1210">
                  <c:v>248.52557690699467</c:v>
                </c:pt>
                <c:pt idx="1211">
                  <c:v>250.9198214928777</c:v>
                </c:pt>
                <c:pt idx="1212">
                  <c:v>252.88114443477295</c:v>
                </c:pt>
                <c:pt idx="1213">
                  <c:v>251.8536047454966</c:v>
                </c:pt>
                <c:pt idx="1214">
                  <c:v>254.60551965912458</c:v>
                </c:pt>
                <c:pt idx="1215">
                  <c:v>255.24224925772882</c:v>
                </c:pt>
                <c:pt idx="1216">
                  <c:v>254.68550069182615</c:v>
                </c:pt>
                <c:pt idx="1217">
                  <c:v>255.02596466119414</c:v>
                </c:pt>
                <c:pt idx="1218">
                  <c:v>255.57014046768239</c:v>
                </c:pt>
                <c:pt idx="1219">
                  <c:v>254.90406777739332</c:v>
                </c:pt>
                <c:pt idx="1220">
                  <c:v>254.76628509554371</c:v>
                </c:pt>
                <c:pt idx="1221">
                  <c:v>256.65463803438706</c:v>
                </c:pt>
                <c:pt idx="1222">
                  <c:v>257.79121804817839</c:v>
                </c:pt>
                <c:pt idx="1223">
                  <c:v>256.82981343716438</c:v>
                </c:pt>
                <c:pt idx="1224">
                  <c:v>255.54223720885196</c:v>
                </c:pt>
                <c:pt idx="1225">
                  <c:v>256.68380110174036</c:v>
                </c:pt>
                <c:pt idx="1226">
                  <c:v>253.7763217393501</c:v>
                </c:pt>
                <c:pt idx="1227">
                  <c:v>254.34324784561019</c:v>
                </c:pt>
                <c:pt idx="1228">
                  <c:v>254.01598598214724</c:v>
                </c:pt>
                <c:pt idx="1229">
                  <c:v>254.6160132294674</c:v>
                </c:pt>
                <c:pt idx="1230">
                  <c:v>256.34030412488664</c:v>
                </c:pt>
                <c:pt idx="1231">
                  <c:v>257.86600104790131</c:v>
                </c:pt>
                <c:pt idx="1232">
                  <c:v>253.53837265719071</c:v>
                </c:pt>
                <c:pt idx="1233">
                  <c:v>256.00662252924309</c:v>
                </c:pt>
                <c:pt idx="1234">
                  <c:v>254.83003258264324</c:v>
                </c:pt>
                <c:pt idx="1235">
                  <c:v>254.14664683390876</c:v>
                </c:pt>
                <c:pt idx="1236">
                  <c:v>253.29348782938044</c:v>
                </c:pt>
                <c:pt idx="1237">
                  <c:v>252.06951473102507</c:v>
                </c:pt>
                <c:pt idx="1238">
                  <c:v>252.59180032049198</c:v>
                </c:pt>
                <c:pt idx="1239">
                  <c:v>253.48021608484217</c:v>
                </c:pt>
                <c:pt idx="1240">
                  <c:v>254.93759436198746</c:v>
                </c:pt>
                <c:pt idx="1241">
                  <c:v>256.16168830065766</c:v>
                </c:pt>
                <c:pt idx="1242">
                  <c:v>258.59414070674842</c:v>
                </c:pt>
                <c:pt idx="1243">
                  <c:v>254.56537818282948</c:v>
                </c:pt>
                <c:pt idx="1244">
                  <c:v>254.06489380823572</c:v>
                </c:pt>
                <c:pt idx="1245">
                  <c:v>250.84120506933161</c:v>
                </c:pt>
                <c:pt idx="1246">
                  <c:v>246.34725937141496</c:v>
                </c:pt>
                <c:pt idx="1247">
                  <c:v>245.45740576409591</c:v>
                </c:pt>
                <c:pt idx="1248">
                  <c:v>245.9485869419284</c:v>
                </c:pt>
                <c:pt idx="1249">
                  <c:v>247.74894343882661</c:v>
                </c:pt>
                <c:pt idx="1250">
                  <c:v>249.48058292082337</c:v>
                </c:pt>
                <c:pt idx="1251">
                  <c:v>249.59889731741302</c:v>
                </c:pt>
                <c:pt idx="1252">
                  <c:v>248.51144808732718</c:v>
                </c:pt>
                <c:pt idx="1253">
                  <c:v>245.03370500797215</c:v>
                </c:pt>
                <c:pt idx="1254">
                  <c:v>245.25694488721476</c:v>
                </c:pt>
                <c:pt idx="1255">
                  <c:v>250.48453511125973</c:v>
                </c:pt>
                <c:pt idx="1256">
                  <c:v>250.05491884786233</c:v>
                </c:pt>
                <c:pt idx="1257">
                  <c:v>250.54174730207515</c:v>
                </c:pt>
                <c:pt idx="1258">
                  <c:v>254.72931097415005</c:v>
                </c:pt>
                <c:pt idx="1259">
                  <c:v>256.91713286581785</c:v>
                </c:pt>
                <c:pt idx="1260">
                  <c:v>258.02343026050562</c:v>
                </c:pt>
                <c:pt idx="1261">
                  <c:v>258.63346271204557</c:v>
                </c:pt>
                <c:pt idx="1262">
                  <c:v>260.4632030329804</c:v>
                </c:pt>
                <c:pt idx="1263">
                  <c:v>259.20890124665891</c:v>
                </c:pt>
                <c:pt idx="1264">
                  <c:v>261.02237301809816</c:v>
                </c:pt>
                <c:pt idx="1265">
                  <c:v>261.42374454626588</c:v>
                </c:pt>
                <c:pt idx="1266">
                  <c:v>263.88793574549487</c:v>
                </c:pt>
                <c:pt idx="1267">
                  <c:v>265.50320624540313</c:v>
                </c:pt>
                <c:pt idx="1268">
                  <c:v>266.78093338505249</c:v>
                </c:pt>
                <c:pt idx="1269">
                  <c:v>265.1151238354031</c:v>
                </c:pt>
                <c:pt idx="1270">
                  <c:v>265.18177845466005</c:v>
                </c:pt>
                <c:pt idx="1271">
                  <c:v>268.72675270749937</c:v>
                </c:pt>
                <c:pt idx="1272">
                  <c:v>269.70400389169964</c:v>
                </c:pt>
                <c:pt idx="1273">
                  <c:v>269.96340556683538</c:v>
                </c:pt>
                <c:pt idx="1274">
                  <c:v>271.69175805960674</c:v>
                </c:pt>
                <c:pt idx="1275">
                  <c:v>270.2004738834957</c:v>
                </c:pt>
                <c:pt idx="1276">
                  <c:v>271.58769763441802</c:v>
                </c:pt>
                <c:pt idx="1277">
                  <c:v>271.55354918047874</c:v>
                </c:pt>
                <c:pt idx="1278">
                  <c:v>272.06911715794689</c:v>
                </c:pt>
                <c:pt idx="1279">
                  <c:v>271.20851510758297</c:v>
                </c:pt>
                <c:pt idx="1280">
                  <c:v>268.09565867546911</c:v>
                </c:pt>
                <c:pt idx="1281">
                  <c:v>263.2318751034253</c:v>
                </c:pt>
                <c:pt idx="1282">
                  <c:v>260.70837913780747</c:v>
                </c:pt>
                <c:pt idx="1283">
                  <c:v>264.54070758935234</c:v>
                </c:pt>
                <c:pt idx="1284">
                  <c:v>263.69295151570174</c:v>
                </c:pt>
                <c:pt idx="1285">
                  <c:v>263.24284510057873</c:v>
                </c:pt>
                <c:pt idx="1286">
                  <c:v>262.13109961064396</c:v>
                </c:pt>
                <c:pt idx="1287">
                  <c:v>261.15618090381003</c:v>
                </c:pt>
                <c:pt idx="1288">
                  <c:v>260.05514015327151</c:v>
                </c:pt>
                <c:pt idx="1289">
                  <c:v>259.57633500754429</c:v>
                </c:pt>
                <c:pt idx="1290">
                  <c:v>264.1740702951833</c:v>
                </c:pt>
                <c:pt idx="1291">
                  <c:v>268.30931764833446</c:v>
                </c:pt>
                <c:pt idx="1292">
                  <c:v>268.68820953129796</c:v>
                </c:pt>
                <c:pt idx="1293">
                  <c:v>272.34357599460083</c:v>
                </c:pt>
                <c:pt idx="1294">
                  <c:v>271.47633653065088</c:v>
                </c:pt>
                <c:pt idx="1295">
                  <c:v>270.14887268718411</c:v>
                </c:pt>
                <c:pt idx="1296">
                  <c:v>270.60204720413566</c:v>
                </c:pt>
                <c:pt idx="1297">
                  <c:v>274.54852293069104</c:v>
                </c:pt>
                <c:pt idx="1298">
                  <c:v>277.53636402704444</c:v>
                </c:pt>
                <c:pt idx="1299">
                  <c:v>277.42408124452777</c:v>
                </c:pt>
                <c:pt idx="1300">
                  <c:v>278.65843780623254</c:v>
                </c:pt>
                <c:pt idx="1301">
                  <c:v>280.1236102535417</c:v>
                </c:pt>
                <c:pt idx="1302">
                  <c:v>281.66294123834746</c:v>
                </c:pt>
                <c:pt idx="1303">
                  <c:v>283.93614745539185</c:v>
                </c:pt>
                <c:pt idx="1304">
                  <c:v>280.47602236934881</c:v>
                </c:pt>
                <c:pt idx="1305">
                  <c:v>282.34006023488104</c:v>
                </c:pt>
                <c:pt idx="1306">
                  <c:v>283.46639963497688</c:v>
                </c:pt>
                <c:pt idx="1307">
                  <c:v>278.7852601991579</c:v>
                </c:pt>
                <c:pt idx="1308">
                  <c:v>287.35941971260297</c:v>
                </c:pt>
                <c:pt idx="1309">
                  <c:v>284.69922298996102</c:v>
                </c:pt>
                <c:pt idx="1310">
                  <c:v>284.94088130900309</c:v>
                </c:pt>
                <c:pt idx="1311">
                  <c:v>281.43373284851947</c:v>
                </c:pt>
                <c:pt idx="1312">
                  <c:v>279.01335690632806</c:v>
                </c:pt>
                <c:pt idx="1313">
                  <c:v>277.78212998215122</c:v>
                </c:pt>
                <c:pt idx="1314">
                  <c:v>275.03621810060577</c:v>
                </c:pt>
                <c:pt idx="1315">
                  <c:v>272.80331683195914</c:v>
                </c:pt>
                <c:pt idx="1316">
                  <c:v>271.66227826882312</c:v>
                </c:pt>
                <c:pt idx="1317">
                  <c:v>276.14479771297812</c:v>
                </c:pt>
                <c:pt idx="1318">
                  <c:v>277.64402442631632</c:v>
                </c:pt>
                <c:pt idx="1319">
                  <c:v>277.98463820993697</c:v>
                </c:pt>
                <c:pt idx="1320">
                  <c:v>274.85078881823</c:v>
                </c:pt>
                <c:pt idx="1321">
                  <c:v>273.10655676841407</c:v>
                </c:pt>
                <c:pt idx="1322">
                  <c:v>270.3680256432603</c:v>
                </c:pt>
                <c:pt idx="1323">
                  <c:v>276.45971366396537</c:v>
                </c:pt>
                <c:pt idx="1324">
                  <c:v>278.35426153823562</c:v>
                </c:pt>
                <c:pt idx="1325">
                  <c:v>276.55382647101277</c:v>
                </c:pt>
                <c:pt idx="1326">
                  <c:v>277.3621941797021</c:v>
                </c:pt>
                <c:pt idx="1327">
                  <c:v>276.74571097185901</c:v>
                </c:pt>
                <c:pt idx="1328">
                  <c:v>279.83913891642146</c:v>
                </c:pt>
                <c:pt idx="1329">
                  <c:v>281.32924218598174</c:v>
                </c:pt>
                <c:pt idx="1330">
                  <c:v>281.64702984313601</c:v>
                </c:pt>
                <c:pt idx="1331">
                  <c:v>283.14771466009472</c:v>
                </c:pt>
                <c:pt idx="1332">
                  <c:v>278.00049657168688</c:v>
                </c:pt>
                <c:pt idx="1333">
                  <c:v>273.35890481226221</c:v>
                </c:pt>
                <c:pt idx="1334">
                  <c:v>277.61420900819087</c:v>
                </c:pt>
                <c:pt idx="1335">
                  <c:v>279.28668132739057</c:v>
                </c:pt>
                <c:pt idx="1336">
                  <c:v>273.59530618565731</c:v>
                </c:pt>
                <c:pt idx="1337">
                  <c:v>269.95209162100133</c:v>
                </c:pt>
                <c:pt idx="1338">
                  <c:v>268.760781949212</c:v>
                </c:pt>
                <c:pt idx="1339">
                  <c:v>271.50125113232082</c:v>
                </c:pt>
                <c:pt idx="1340">
                  <c:v>273.88788271806328</c:v>
                </c:pt>
                <c:pt idx="1341">
                  <c:v>276.97114662936929</c:v>
                </c:pt>
                <c:pt idx="1342">
                  <c:v>275.7035144498326</c:v>
                </c:pt>
                <c:pt idx="1343">
                  <c:v>273.41264585900115</c:v>
                </c:pt>
                <c:pt idx="1344">
                  <c:v>272.31255051508822</c:v>
                </c:pt>
                <c:pt idx="1345">
                  <c:v>271.07954897490907</c:v>
                </c:pt>
                <c:pt idx="1346">
                  <c:v>272.31653146178087</c:v>
                </c:pt>
                <c:pt idx="1347">
                  <c:v>272.60970411562079</c:v>
                </c:pt>
                <c:pt idx="1348">
                  <c:v>274.41957549088005</c:v>
                </c:pt>
                <c:pt idx="1349">
                  <c:v>276.2793648304293</c:v>
                </c:pt>
                <c:pt idx="1350">
                  <c:v>276.31903440238074</c:v>
                </c:pt>
                <c:pt idx="1351">
                  <c:v>276.06009254152713</c:v>
                </c:pt>
                <c:pt idx="1352">
                  <c:v>273.94152020031066</c:v>
                </c:pt>
                <c:pt idx="1353">
                  <c:v>275.17503163355536</c:v>
                </c:pt>
                <c:pt idx="1354">
                  <c:v>273.72128118888901</c:v>
                </c:pt>
                <c:pt idx="1355">
                  <c:v>274.57020713427107</c:v>
                </c:pt>
                <c:pt idx="1356">
                  <c:v>276.79166656172026</c:v>
                </c:pt>
                <c:pt idx="1357">
                  <c:v>275.08484206652327</c:v>
                </c:pt>
                <c:pt idx="1358">
                  <c:v>267.66627604271065</c:v>
                </c:pt>
                <c:pt idx="1359">
                  <c:v>264.44397687697892</c:v>
                </c:pt>
                <c:pt idx="1360">
                  <c:v>266.18523359583691</c:v>
                </c:pt>
                <c:pt idx="1361">
                  <c:v>266.45584854669431</c:v>
                </c:pt>
                <c:pt idx="1362">
                  <c:v>268.30561157717841</c:v>
                </c:pt>
                <c:pt idx="1363">
                  <c:v>268.94450345764574</c:v>
                </c:pt>
                <c:pt idx="1364">
                  <c:v>268.81888105608135</c:v>
                </c:pt>
                <c:pt idx="1365">
                  <c:v>272.66997720246758</c:v>
                </c:pt>
                <c:pt idx="1366">
                  <c:v>272.93150154265658</c:v>
                </c:pt>
                <c:pt idx="1367">
                  <c:v>269.00984023005498</c:v>
                </c:pt>
                <c:pt idx="1368">
                  <c:v>268.1606866236902</c:v>
                </c:pt>
                <c:pt idx="1369">
                  <c:v>268.82618969420139</c:v>
                </c:pt>
                <c:pt idx="1370">
                  <c:v>268.34210701052797</c:v>
                </c:pt>
                <c:pt idx="1371">
                  <c:v>269.07944437205907</c:v>
                </c:pt>
                <c:pt idx="1372">
                  <c:v>268.74098147368488</c:v>
                </c:pt>
                <c:pt idx="1373">
                  <c:v>273.76807081209165</c:v>
                </c:pt>
                <c:pt idx="1374">
                  <c:v>273.89369212826392</c:v>
                </c:pt>
                <c:pt idx="1375">
                  <c:v>274.05856501984903</c:v>
                </c:pt>
                <c:pt idx="1376">
                  <c:v>271.32855582022881</c:v>
                </c:pt>
                <c:pt idx="1377">
                  <c:v>271.36706161070401</c:v>
                </c:pt>
                <c:pt idx="1378">
                  <c:v>261.88733231454847</c:v>
                </c:pt>
                <c:pt idx="1379">
                  <c:v>259.93741461201893</c:v>
                </c:pt>
                <c:pt idx="1380">
                  <c:v>257.36291661665092</c:v>
                </c:pt>
                <c:pt idx="1381">
                  <c:v>256.14692509948662</c:v>
                </c:pt>
                <c:pt idx="1382">
                  <c:v>261.26880353463753</c:v>
                </c:pt>
                <c:pt idx="1383">
                  <c:v>260.04376491293624</c:v>
                </c:pt>
                <c:pt idx="1384">
                  <c:v>257.32648980419873</c:v>
                </c:pt>
                <c:pt idx="1385">
                  <c:v>256.36878755591783</c:v>
                </c:pt>
                <c:pt idx="1386">
                  <c:v>255.38276748934283</c:v>
                </c:pt>
                <c:pt idx="1387">
                  <c:v>260.18155392623959</c:v>
                </c:pt>
                <c:pt idx="1388">
                  <c:v>261.95074951081716</c:v>
                </c:pt>
                <c:pt idx="1389">
                  <c:v>260.70735914062817</c:v>
                </c:pt>
                <c:pt idx="1390">
                  <c:v>264.44371746827898</c:v>
                </c:pt>
                <c:pt idx="1391">
                  <c:v>264.73119283894692</c:v>
                </c:pt>
                <c:pt idx="1392">
                  <c:v>266.88074857058439</c:v>
                </c:pt>
                <c:pt idx="1393">
                  <c:v>265.47889702114924</c:v>
                </c:pt>
                <c:pt idx="1394">
                  <c:v>261.87280274401633</c:v>
                </c:pt>
                <c:pt idx="1395">
                  <c:v>257.81965375210905</c:v>
                </c:pt>
                <c:pt idx="1396">
                  <c:v>257.96934402894499</c:v>
                </c:pt>
                <c:pt idx="1397">
                  <c:v>256.37468017950897</c:v>
                </c:pt>
                <c:pt idx="1398">
                  <c:v>256.28655487740787</c:v>
                </c:pt>
                <c:pt idx="1399">
                  <c:v>258.28326446437353</c:v>
                </c:pt>
                <c:pt idx="1400">
                  <c:v>255.18125326962661</c:v>
                </c:pt>
                <c:pt idx="1401">
                  <c:v>259.35912170736157</c:v>
                </c:pt>
                <c:pt idx="1402">
                  <c:v>257.82161333700657</c:v>
                </c:pt>
                <c:pt idx="1403">
                  <c:v>259.26011477710995</c:v>
                </c:pt>
                <c:pt idx="1404">
                  <c:v>256.82435180466643</c:v>
                </c:pt>
                <c:pt idx="1405">
                  <c:v>261.40653354482311</c:v>
                </c:pt>
                <c:pt idx="1406">
                  <c:v>261.66592726041733</c:v>
                </c:pt>
                <c:pt idx="1407">
                  <c:v>260.76944356590832</c:v>
                </c:pt>
                <c:pt idx="1408">
                  <c:v>258.07305616388464</c:v>
                </c:pt>
                <c:pt idx="1409">
                  <c:v>256.32769593948171</c:v>
                </c:pt>
                <c:pt idx="1410">
                  <c:v>258.77133180316252</c:v>
                </c:pt>
                <c:pt idx="1411">
                  <c:v>257.5795986777245</c:v>
                </c:pt>
                <c:pt idx="1412">
                  <c:v>253.78064732816861</c:v>
                </c:pt>
                <c:pt idx="1413">
                  <c:v>253.42800616448901</c:v>
                </c:pt>
                <c:pt idx="1414">
                  <c:v>252.58025729663552</c:v>
                </c:pt>
                <c:pt idx="1415">
                  <c:v>251.07773105176392</c:v>
                </c:pt>
                <c:pt idx="1416">
                  <c:v>248.55089244042819</c:v>
                </c:pt>
                <c:pt idx="1417">
                  <c:v>248.87811737041173</c:v>
                </c:pt>
                <c:pt idx="1418">
                  <c:v>248.34529539791549</c:v>
                </c:pt>
                <c:pt idx="1419">
                  <c:v>252.79872959129696</c:v>
                </c:pt>
                <c:pt idx="1420">
                  <c:v>252.0858089982822</c:v>
                </c:pt>
                <c:pt idx="1421">
                  <c:v>254.91370922452737</c:v>
                </c:pt>
                <c:pt idx="1422">
                  <c:v>257.34139486008087</c:v>
                </c:pt>
                <c:pt idx="1423">
                  <c:v>258.21343917373906</c:v>
                </c:pt>
                <c:pt idx="1424">
                  <c:v>260.63255111658833</c:v>
                </c:pt>
                <c:pt idx="1425">
                  <c:v>263.15004411042338</c:v>
                </c:pt>
                <c:pt idx="1426">
                  <c:v>260.01269457055218</c:v>
                </c:pt>
                <c:pt idx="1427">
                  <c:v>261.63734216433062</c:v>
                </c:pt>
                <c:pt idx="1428">
                  <c:v>261.61760183761305</c:v>
                </c:pt>
                <c:pt idx="1429">
                  <c:v>264.84386666409938</c:v>
                </c:pt>
                <c:pt idx="1430">
                  <c:v>263.66012880785235</c:v>
                </c:pt>
                <c:pt idx="1431">
                  <c:v>263.68144678206482</c:v>
                </c:pt>
                <c:pt idx="1432">
                  <c:v>262.79904710465155</c:v>
                </c:pt>
                <c:pt idx="1433">
                  <c:v>263.51401770175175</c:v>
                </c:pt>
                <c:pt idx="1434">
                  <c:v>262.58602996028532</c:v>
                </c:pt>
                <c:pt idx="1435">
                  <c:v>265.46100924761322</c:v>
                </c:pt>
                <c:pt idx="1436">
                  <c:v>266.12436354336239</c:v>
                </c:pt>
                <c:pt idx="1437">
                  <c:v>265.37712170802376</c:v>
                </c:pt>
                <c:pt idx="1438">
                  <c:v>263.47063394835379</c:v>
                </c:pt>
                <c:pt idx="1439">
                  <c:v>264.49234526321834</c:v>
                </c:pt>
                <c:pt idx="1440">
                  <c:v>264.39459093569235</c:v>
                </c:pt>
                <c:pt idx="1441">
                  <c:v>263.99430413627977</c:v>
                </c:pt>
                <c:pt idx="1442">
                  <c:v>265.1397837920382</c:v>
                </c:pt>
                <c:pt idx="1443">
                  <c:v>263.27224957721398</c:v>
                </c:pt>
                <c:pt idx="1444">
                  <c:v>260.25497032692192</c:v>
                </c:pt>
                <c:pt idx="1445">
                  <c:v>261.65097869840372</c:v>
                </c:pt>
                <c:pt idx="1446">
                  <c:v>265.74062954556342</c:v>
                </c:pt>
                <c:pt idx="1447">
                  <c:v>265.62578044399322</c:v>
                </c:pt>
                <c:pt idx="1448">
                  <c:v>265.13358370099883</c:v>
                </c:pt>
                <c:pt idx="1449">
                  <c:v>261.21239580023001</c:v>
                </c:pt>
                <c:pt idx="1450">
                  <c:v>262.14687222642203</c:v>
                </c:pt>
                <c:pt idx="1451">
                  <c:v>259.03726075474106</c:v>
                </c:pt>
                <c:pt idx="1452">
                  <c:v>259.86210402131002</c:v>
                </c:pt>
                <c:pt idx="1453">
                  <c:v>259.71762715383994</c:v>
                </c:pt>
                <c:pt idx="1454">
                  <c:v>260.4986210639712</c:v>
                </c:pt>
                <c:pt idx="1455">
                  <c:v>257.37251690933635</c:v>
                </c:pt>
                <c:pt idx="1456">
                  <c:v>253.1974104325721</c:v>
                </c:pt>
                <c:pt idx="1457">
                  <c:v>257.1735783249556</c:v>
                </c:pt>
                <c:pt idx="1458">
                  <c:v>257.66281824895628</c:v>
                </c:pt>
                <c:pt idx="1459">
                  <c:v>254.13634751859314</c:v>
                </c:pt>
                <c:pt idx="1460">
                  <c:v>251.08737463953216</c:v>
                </c:pt>
                <c:pt idx="1461">
                  <c:v>246.81350182775407</c:v>
                </c:pt>
                <c:pt idx="1462">
                  <c:v>244.97350177816361</c:v>
                </c:pt>
                <c:pt idx="1463">
                  <c:v>244.37496347768808</c:v>
                </c:pt>
                <c:pt idx="1464">
                  <c:v>247.03136958919325</c:v>
                </c:pt>
                <c:pt idx="1465">
                  <c:v>242.488870536142</c:v>
                </c:pt>
                <c:pt idx="1466">
                  <c:v>244.65399703078586</c:v>
                </c:pt>
                <c:pt idx="1467">
                  <c:v>249.78063807580426</c:v>
                </c:pt>
                <c:pt idx="1468">
                  <c:v>248.76810266533326</c:v>
                </c:pt>
                <c:pt idx="1469">
                  <c:v>254.57378939837386</c:v>
                </c:pt>
                <c:pt idx="1470">
                  <c:v>257.16515812477689</c:v>
                </c:pt>
                <c:pt idx="1471">
                  <c:v>257.49296961871454</c:v>
                </c:pt>
                <c:pt idx="1472">
                  <c:v>256.33028607686106</c:v>
                </c:pt>
                <c:pt idx="1473">
                  <c:v>255.11621232685076</c:v>
                </c:pt>
                <c:pt idx="1474">
                  <c:v>256.7502900479609</c:v>
                </c:pt>
                <c:pt idx="1475">
                  <c:v>257.421126644558</c:v>
                </c:pt>
                <c:pt idx="1476">
                  <c:v>258.41614376703666</c:v>
                </c:pt>
                <c:pt idx="1477">
                  <c:v>262.39962120203353</c:v>
                </c:pt>
                <c:pt idx="1478">
                  <c:v>260.54409826728624</c:v>
                </c:pt>
                <c:pt idx="1479">
                  <c:v>260.03556185146726</c:v>
                </c:pt>
                <c:pt idx="1480">
                  <c:v>263.2975645981013</c:v>
                </c:pt>
                <c:pt idx="1481">
                  <c:v>262.92227208622518</c:v>
                </c:pt>
                <c:pt idx="1482">
                  <c:v>261.48815626315064</c:v>
                </c:pt>
                <c:pt idx="1483">
                  <c:v>263.86409824468592</c:v>
                </c:pt>
                <c:pt idx="1484">
                  <c:v>265.25549719732794</c:v>
                </c:pt>
                <c:pt idx="1485">
                  <c:v>264.1546546514378</c:v>
                </c:pt>
                <c:pt idx="1486">
                  <c:v>265.69110268420894</c:v>
                </c:pt>
                <c:pt idx="1487">
                  <c:v>266.47807665229084</c:v>
                </c:pt>
                <c:pt idx="1488">
                  <c:v>266.64594712537098</c:v>
                </c:pt>
                <c:pt idx="1489">
                  <c:v>268.31222432824524</c:v>
                </c:pt>
                <c:pt idx="1490">
                  <c:v>268.65872696673472</c:v>
                </c:pt>
                <c:pt idx="1491">
                  <c:v>268.87827928678593</c:v>
                </c:pt>
                <c:pt idx="1492">
                  <c:v>271.22045399804011</c:v>
                </c:pt>
                <c:pt idx="1493">
                  <c:v>272.16874873132355</c:v>
                </c:pt>
                <c:pt idx="1494">
                  <c:v>273.09563817663411</c:v>
                </c:pt>
                <c:pt idx="1495">
                  <c:v>273.25062314664052</c:v>
                </c:pt>
                <c:pt idx="1496">
                  <c:v>276.42314008238822</c:v>
                </c:pt>
                <c:pt idx="1497">
                  <c:v>277.46860951369331</c:v>
                </c:pt>
                <c:pt idx="1498">
                  <c:v>277.73862562963666</c:v>
                </c:pt>
                <c:pt idx="1499">
                  <c:v>279.38118047370841</c:v>
                </c:pt>
                <c:pt idx="1500">
                  <c:v>279.64547790013671</c:v>
                </c:pt>
                <c:pt idx="1501">
                  <c:v>281.40446781461293</c:v>
                </c:pt>
                <c:pt idx="1502">
                  <c:v>284.98202571770247</c:v>
                </c:pt>
                <c:pt idx="1503">
                  <c:v>282.73660321561414</c:v>
                </c:pt>
                <c:pt idx="1504">
                  <c:v>276.58906761324886</c:v>
                </c:pt>
                <c:pt idx="1505">
                  <c:v>278.65627401688073</c:v>
                </c:pt>
                <c:pt idx="1506">
                  <c:v>277.70478340700424</c:v>
                </c:pt>
                <c:pt idx="1507">
                  <c:v>272.17683333431017</c:v>
                </c:pt>
                <c:pt idx="1508">
                  <c:v>268.91498016073069</c:v>
                </c:pt>
                <c:pt idx="1509">
                  <c:v>274.1633058351045</c:v>
                </c:pt>
                <c:pt idx="1510">
                  <c:v>272.83356737169765</c:v>
                </c:pt>
                <c:pt idx="1511">
                  <c:v>278.79177607898413</c:v>
                </c:pt>
                <c:pt idx="1512">
                  <c:v>281.38078142449723</c:v>
                </c:pt>
                <c:pt idx="1513">
                  <c:v>283.71741011402156</c:v>
                </c:pt>
                <c:pt idx="1514">
                  <c:v>285.00484834679457</c:v>
                </c:pt>
                <c:pt idx="1515">
                  <c:v>285.53193751967916</c:v>
                </c:pt>
                <c:pt idx="1516">
                  <c:v>284.90440197563561</c:v>
                </c:pt>
                <c:pt idx="1517">
                  <c:v>282.52828777856166</c:v>
                </c:pt>
                <c:pt idx="1518">
                  <c:v>285.04690671589998</c:v>
                </c:pt>
                <c:pt idx="1519">
                  <c:v>283.46704080018077</c:v>
                </c:pt>
                <c:pt idx="1520">
                  <c:v>281.22292981348659</c:v>
                </c:pt>
                <c:pt idx="1521">
                  <c:v>275.71491709631698</c:v>
                </c:pt>
                <c:pt idx="1522">
                  <c:v>278.9565331351177</c:v>
                </c:pt>
                <c:pt idx="1523">
                  <c:v>283.63198041322721</c:v>
                </c:pt>
                <c:pt idx="1524">
                  <c:v>280.04002966885389</c:v>
                </c:pt>
                <c:pt idx="1525">
                  <c:v>279.97471146870873</c:v>
                </c:pt>
                <c:pt idx="1526">
                  <c:v>282.41776197442658</c:v>
                </c:pt>
                <c:pt idx="1527">
                  <c:v>277.59073496296986</c:v>
                </c:pt>
                <c:pt idx="1528">
                  <c:v>279.26136820593945</c:v>
                </c:pt>
                <c:pt idx="1529">
                  <c:v>279.49961269563511</c:v>
                </c:pt>
                <c:pt idx="1530">
                  <c:v>283.78942271083577</c:v>
                </c:pt>
                <c:pt idx="1531">
                  <c:v>286.26547754667274</c:v>
                </c:pt>
                <c:pt idx="1532">
                  <c:v>289.87306077065045</c:v>
                </c:pt>
                <c:pt idx="1533">
                  <c:v>293.89646130709173</c:v>
                </c:pt>
                <c:pt idx="1534">
                  <c:v>297.0008862328599</c:v>
                </c:pt>
                <c:pt idx="1535">
                  <c:v>297.782534815296</c:v>
                </c:pt>
                <c:pt idx="1536">
                  <c:v>294.9054423299458</c:v>
                </c:pt>
                <c:pt idx="1537">
                  <c:v>297.07442612703778</c:v>
                </c:pt>
                <c:pt idx="1538">
                  <c:v>297.96141529428672</c:v>
                </c:pt>
                <c:pt idx="1539">
                  <c:v>294.95984163681362</c:v>
                </c:pt>
                <c:pt idx="1540">
                  <c:v>297.37317175651003</c:v>
                </c:pt>
                <c:pt idx="1541">
                  <c:v>299.63300717963489</c:v>
                </c:pt>
                <c:pt idx="1542">
                  <c:v>301.35960962847389</c:v>
                </c:pt>
                <c:pt idx="1543">
                  <c:v>301.48205523825578</c:v>
                </c:pt>
                <c:pt idx="1544">
                  <c:v>300.7952034407574</c:v>
                </c:pt>
                <c:pt idx="1545">
                  <c:v>298.38521412764203</c:v>
                </c:pt>
                <c:pt idx="1546">
                  <c:v>300.90055150271525</c:v>
                </c:pt>
                <c:pt idx="1547">
                  <c:v>302.35133005349837</c:v>
                </c:pt>
                <c:pt idx="1548">
                  <c:v>311.49099332722119</c:v>
                </c:pt>
                <c:pt idx="1549">
                  <c:v>311.20822858820156</c:v>
                </c:pt>
                <c:pt idx="1550">
                  <c:v>310.94041018011171</c:v>
                </c:pt>
                <c:pt idx="1551">
                  <c:v>310.71021761104197</c:v>
                </c:pt>
                <c:pt idx="1552">
                  <c:v>312.47669094190809</c:v>
                </c:pt>
                <c:pt idx="1553">
                  <c:v>314.83809463962496</c:v>
                </c:pt>
                <c:pt idx="1554">
                  <c:v>314.57928474435482</c:v>
                </c:pt>
                <c:pt idx="1555">
                  <c:v>315.96416630968167</c:v>
                </c:pt>
                <c:pt idx="1556">
                  <c:v>315.05681952913642</c:v>
                </c:pt>
                <c:pt idx="1557">
                  <c:v>316.25079585844469</c:v>
                </c:pt>
                <c:pt idx="1558">
                  <c:v>319.57940227120895</c:v>
                </c:pt>
                <c:pt idx="1559">
                  <c:v>320.97966836435631</c:v>
                </c:pt>
                <c:pt idx="1560">
                  <c:v>322.4586304161673</c:v>
                </c:pt>
                <c:pt idx="1561">
                  <c:v>319.5168399417791</c:v>
                </c:pt>
                <c:pt idx="1562">
                  <c:v>319.82631590780983</c:v>
                </c:pt>
                <c:pt idx="1563">
                  <c:v>321.99238292481505</c:v>
                </c:pt>
                <c:pt idx="1564">
                  <c:v>319.04688845960567</c:v>
                </c:pt>
                <c:pt idx="1565">
                  <c:v>313.90543630541691</c:v>
                </c:pt>
                <c:pt idx="1566">
                  <c:v>308.8213921648595</c:v>
                </c:pt>
                <c:pt idx="1567">
                  <c:v>311.33718947481401</c:v>
                </c:pt>
                <c:pt idx="1568">
                  <c:v>313.19074022205615</c:v>
                </c:pt>
                <c:pt idx="1569">
                  <c:v>315.13702991120806</c:v>
                </c:pt>
                <c:pt idx="1570">
                  <c:v>315.48772936880914</c:v>
                </c:pt>
                <c:pt idx="1571">
                  <c:v>314.26731457754204</c:v>
                </c:pt>
                <c:pt idx="1572">
                  <c:v>320.20332309792735</c:v>
                </c:pt>
                <c:pt idx="1573">
                  <c:v>321.81749825635825</c:v>
                </c:pt>
                <c:pt idx="1574">
                  <c:v>323.57998952498968</c:v>
                </c:pt>
                <c:pt idx="1575">
                  <c:v>322.9499356904908</c:v>
                </c:pt>
                <c:pt idx="1576">
                  <c:v>323.24298994614776</c:v>
                </c:pt>
                <c:pt idx="1577">
                  <c:v>321.45190670728027</c:v>
                </c:pt>
                <c:pt idx="1578">
                  <c:v>317.3941551405332</c:v>
                </c:pt>
                <c:pt idx="1579">
                  <c:v>316.05188425811627</c:v>
                </c:pt>
                <c:pt idx="1580">
                  <c:v>316.63132161824137</c:v>
                </c:pt>
                <c:pt idx="1581">
                  <c:v>315.70865477010364</c:v>
                </c:pt>
                <c:pt idx="1582">
                  <c:v>315.15384332751302</c:v>
                </c:pt>
                <c:pt idx="1583">
                  <c:v>315.94857079370661</c:v>
                </c:pt>
                <c:pt idx="1584">
                  <c:v>319.81814064443728</c:v>
                </c:pt>
                <c:pt idx="1585">
                  <c:v>318.04818221014699</c:v>
                </c:pt>
                <c:pt idx="1586">
                  <c:v>322.19893161495759</c:v>
                </c:pt>
                <c:pt idx="1587">
                  <c:v>324.46738312137649</c:v>
                </c:pt>
                <c:pt idx="1588">
                  <c:v>323.08549006246119</c:v>
                </c:pt>
                <c:pt idx="1589">
                  <c:v>323.950406425626</c:v>
                </c:pt>
                <c:pt idx="1590">
                  <c:v>325.05685661939481</c:v>
                </c:pt>
                <c:pt idx="1591">
                  <c:v>322.50849628163877</c:v>
                </c:pt>
                <c:pt idx="1592">
                  <c:v>319.9582424171515</c:v>
                </c:pt>
                <c:pt idx="1593">
                  <c:v>322.18854441303569</c:v>
                </c:pt>
                <c:pt idx="1594">
                  <c:v>324.6617739130661</c:v>
                </c:pt>
                <c:pt idx="1595">
                  <c:v>323.25643940084115</c:v>
                </c:pt>
                <c:pt idx="1596">
                  <c:v>322.65553705618021</c:v>
                </c:pt>
                <c:pt idx="1597">
                  <c:v>324.30005869094703</c:v>
                </c:pt>
                <c:pt idx="1598">
                  <c:v>325.33950585461048</c:v>
                </c:pt>
                <c:pt idx="1599">
                  <c:v>321.14419444303155</c:v>
                </c:pt>
                <c:pt idx="1600">
                  <c:v>316.51177530167473</c:v>
                </c:pt>
                <c:pt idx="1601">
                  <c:v>318.7122541610899</c:v>
                </c:pt>
                <c:pt idx="1602">
                  <c:v>317.7366704405768</c:v>
                </c:pt>
                <c:pt idx="1603">
                  <c:v>315.42846518402297</c:v>
                </c:pt>
                <c:pt idx="1604">
                  <c:v>315.29175881914011</c:v>
                </c:pt>
                <c:pt idx="1605">
                  <c:v>315.79371326681678</c:v>
                </c:pt>
                <c:pt idx="1606">
                  <c:v>327.0319208356957</c:v>
                </c:pt>
                <c:pt idx="1607">
                  <c:v>326.59057787598732</c:v>
                </c:pt>
                <c:pt idx="1608">
                  <c:v>322.45763743319014</c:v>
                </c:pt>
                <c:pt idx="1609">
                  <c:v>326.47807602517543</c:v>
                </c:pt>
                <c:pt idx="1610">
                  <c:v>328.23308782703816</c:v>
                </c:pt>
                <c:pt idx="1611">
                  <c:v>329.88266913744661</c:v>
                </c:pt>
                <c:pt idx="1612">
                  <c:v>330.56272285318562</c:v>
                </c:pt>
                <c:pt idx="1613">
                  <c:v>336.28827970406485</c:v>
                </c:pt>
                <c:pt idx="1614">
                  <c:v>335.28531202451768</c:v>
                </c:pt>
                <c:pt idx="1615">
                  <c:v>333.94714377330234</c:v>
                </c:pt>
                <c:pt idx="1616">
                  <c:v>334.44726586814977</c:v>
                </c:pt>
                <c:pt idx="1617">
                  <c:v>331.28957261403031</c:v>
                </c:pt>
                <c:pt idx="1618">
                  <c:v>336.6947539316094</c:v>
                </c:pt>
                <c:pt idx="1619">
                  <c:v>336.91331649470965</c:v>
                </c:pt>
                <c:pt idx="1620">
                  <c:v>333.94415391015076</c:v>
                </c:pt>
                <c:pt idx="1621">
                  <c:v>334.84159308131166</c:v>
                </c:pt>
                <c:pt idx="1622">
                  <c:v>332.56688281238326</c:v>
                </c:pt>
                <c:pt idx="1623">
                  <c:v>335.20191698157123</c:v>
                </c:pt>
                <c:pt idx="1624">
                  <c:v>333.9021684130617</c:v>
                </c:pt>
                <c:pt idx="1625">
                  <c:v>330.27794447071426</c:v>
                </c:pt>
                <c:pt idx="1626">
                  <c:v>330.72416044878167</c:v>
                </c:pt>
                <c:pt idx="1627">
                  <c:v>329.77191799386196</c:v>
                </c:pt>
                <c:pt idx="1628">
                  <c:v>335.62259679012095</c:v>
                </c:pt>
                <c:pt idx="1629">
                  <c:v>339.75707776603502</c:v>
                </c:pt>
                <c:pt idx="1630">
                  <c:v>335.25184510633676</c:v>
                </c:pt>
                <c:pt idx="1631">
                  <c:v>331.52417121152916</c:v>
                </c:pt>
                <c:pt idx="1632">
                  <c:v>331.93392645864293</c:v>
                </c:pt>
                <c:pt idx="1633">
                  <c:v>330.39585305127622</c:v>
                </c:pt>
                <c:pt idx="1634">
                  <c:v>331.0102990686903</c:v>
                </c:pt>
                <c:pt idx="1635">
                  <c:v>332.12216784107216</c:v>
                </c:pt>
                <c:pt idx="1636">
                  <c:v>338.41764406828821</c:v>
                </c:pt>
                <c:pt idx="1637">
                  <c:v>339.35270241536784</c:v>
                </c:pt>
                <c:pt idx="1638">
                  <c:v>336.52559368112566</c:v>
                </c:pt>
                <c:pt idx="1639">
                  <c:v>336.19281908128914</c:v>
                </c:pt>
                <c:pt idx="1640">
                  <c:v>332.88788265716067</c:v>
                </c:pt>
                <c:pt idx="1641">
                  <c:v>326.91039018126276</c:v>
                </c:pt>
                <c:pt idx="1642">
                  <c:v>324.82700471267998</c:v>
                </c:pt>
                <c:pt idx="1643">
                  <c:v>328.89996355669558</c:v>
                </c:pt>
                <c:pt idx="1644">
                  <c:v>328.26764652902267</c:v>
                </c:pt>
                <c:pt idx="1645">
                  <c:v>328.39367317882625</c:v>
                </c:pt>
                <c:pt idx="1646">
                  <c:v>325.34565200769464</c:v>
                </c:pt>
                <c:pt idx="1647">
                  <c:v>321.6201793482648</c:v>
                </c:pt>
                <c:pt idx="1648">
                  <c:v>318.9725810424992</c:v>
                </c:pt>
                <c:pt idx="1649">
                  <c:v>325.53646169906318</c:v>
                </c:pt>
                <c:pt idx="1650">
                  <c:v>330.32517394904539</c:v>
                </c:pt>
                <c:pt idx="1651">
                  <c:v>334.88174993399412</c:v>
                </c:pt>
                <c:pt idx="1652">
                  <c:v>334.27847290227601</c:v>
                </c:pt>
                <c:pt idx="1653">
                  <c:v>335.52964462897279</c:v>
                </c:pt>
                <c:pt idx="1654">
                  <c:v>338.54215056622559</c:v>
                </c:pt>
                <c:pt idx="1655">
                  <c:v>337.17702072423276</c:v>
                </c:pt>
                <c:pt idx="1656">
                  <c:v>337.86301328317438</c:v>
                </c:pt>
                <c:pt idx="1657">
                  <c:v>335.24743971105283</c:v>
                </c:pt>
                <c:pt idx="1658">
                  <c:v>333.69309353322143</c:v>
                </c:pt>
                <c:pt idx="1659">
                  <c:v>333.10764822659985</c:v>
                </c:pt>
                <c:pt idx="1660">
                  <c:v>329.0586170915326</c:v>
                </c:pt>
                <c:pt idx="1661">
                  <c:v>324.45278755297755</c:v>
                </c:pt>
                <c:pt idx="1662">
                  <c:v>326.62677657521027</c:v>
                </c:pt>
                <c:pt idx="1663">
                  <c:v>329.84535709732819</c:v>
                </c:pt>
                <c:pt idx="1664">
                  <c:v>328.85613316446882</c:v>
                </c:pt>
                <c:pt idx="1665">
                  <c:v>333.14483743651812</c:v>
                </c:pt>
                <c:pt idx="1666">
                  <c:v>333.47245579097017</c:v>
                </c:pt>
                <c:pt idx="1667">
                  <c:v>333.86698304791696</c:v>
                </c:pt>
                <c:pt idx="1668">
                  <c:v>336.32746259828082</c:v>
                </c:pt>
                <c:pt idx="1669">
                  <c:v>336.94164531767336</c:v>
                </c:pt>
                <c:pt idx="1670">
                  <c:v>336.06503855853151</c:v>
                </c:pt>
                <c:pt idx="1671">
                  <c:v>338.60456066942044</c:v>
                </c:pt>
                <c:pt idx="1672">
                  <c:v>337.08735748189571</c:v>
                </c:pt>
                <c:pt idx="1673">
                  <c:v>333.30097726366614</c:v>
                </c:pt>
                <c:pt idx="1674">
                  <c:v>336.03116621626981</c:v>
                </c:pt>
                <c:pt idx="1675">
                  <c:v>337.74241075954347</c:v>
                </c:pt>
                <c:pt idx="1676">
                  <c:v>338.89717160272443</c:v>
                </c:pt>
                <c:pt idx="1677">
                  <c:v>337.83731312900778</c:v>
                </c:pt>
                <c:pt idx="1678">
                  <c:v>333.9723336123065</c:v>
                </c:pt>
                <c:pt idx="1679">
                  <c:v>330.77924044721379</c:v>
                </c:pt>
                <c:pt idx="1680">
                  <c:v>322.2711542049837</c:v>
                </c:pt>
                <c:pt idx="1681">
                  <c:v>309.61436476315612</c:v>
                </c:pt>
                <c:pt idx="1682">
                  <c:v>320.47231385003073</c:v>
                </c:pt>
                <c:pt idx="1683">
                  <c:v>316.44238618789547</c:v>
                </c:pt>
                <c:pt idx="1684">
                  <c:v>325.41511963149873</c:v>
                </c:pt>
                <c:pt idx="1685">
                  <c:v>328.5748383477831</c:v>
                </c:pt>
                <c:pt idx="1686">
                  <c:v>321.3371758832937</c:v>
                </c:pt>
                <c:pt idx="1687">
                  <c:v>325.28544093894357</c:v>
                </c:pt>
                <c:pt idx="1688">
                  <c:v>328.38953313174881</c:v>
                </c:pt>
                <c:pt idx="1689">
                  <c:v>323.27220942373805</c:v>
                </c:pt>
                <c:pt idx="1690">
                  <c:v>324.1216598848286</c:v>
                </c:pt>
                <c:pt idx="1691">
                  <c:v>327.02878432401843</c:v>
                </c:pt>
                <c:pt idx="1692">
                  <c:v>330.34943616979365</c:v>
                </c:pt>
                <c:pt idx="1693">
                  <c:v>330.84614862611386</c:v>
                </c:pt>
                <c:pt idx="1694">
                  <c:v>329.26590143628715</c:v>
                </c:pt>
                <c:pt idx="1695">
                  <c:v>326.62242620327339</c:v>
                </c:pt>
                <c:pt idx="1696">
                  <c:v>326.51460010081524</c:v>
                </c:pt>
                <c:pt idx="1697">
                  <c:v>327.80257949197454</c:v>
                </c:pt>
                <c:pt idx="1698">
                  <c:v>326.73732773530958</c:v>
                </c:pt>
                <c:pt idx="1699">
                  <c:v>323.8832930171792</c:v>
                </c:pt>
                <c:pt idx="1700">
                  <c:v>323.59113312457163</c:v>
                </c:pt>
                <c:pt idx="1701">
                  <c:v>316.25123954259493</c:v>
                </c:pt>
                <c:pt idx="1702">
                  <c:v>321.40049316319403</c:v>
                </c:pt>
                <c:pt idx="1703">
                  <c:v>317.81974571496545</c:v>
                </c:pt>
                <c:pt idx="1704">
                  <c:v>324.98704935832825</c:v>
                </c:pt>
                <c:pt idx="1705">
                  <c:v>320.21416740065143</c:v>
                </c:pt>
                <c:pt idx="1706">
                  <c:v>309.42549837580458</c:v>
                </c:pt>
                <c:pt idx="1707">
                  <c:v>316.21903701570335</c:v>
                </c:pt>
                <c:pt idx="1708">
                  <c:v>315.3622379680354</c:v>
                </c:pt>
                <c:pt idx="1709">
                  <c:v>313.76611906010663</c:v>
                </c:pt>
                <c:pt idx="1710">
                  <c:v>320.64843025756602</c:v>
                </c:pt>
                <c:pt idx="1711">
                  <c:v>321.70451213979317</c:v>
                </c:pt>
                <c:pt idx="1712">
                  <c:v>317.13377049214677</c:v>
                </c:pt>
                <c:pt idx="1713">
                  <c:v>317.80749197036471</c:v>
                </c:pt>
                <c:pt idx="1714">
                  <c:v>317.41910450489848</c:v>
                </c:pt>
                <c:pt idx="1715">
                  <c:v>316.30877584353664</c:v>
                </c:pt>
                <c:pt idx="1716">
                  <c:v>317.34210067244123</c:v>
                </c:pt>
                <c:pt idx="1717">
                  <c:v>312.99452548932538</c:v>
                </c:pt>
                <c:pt idx="1718">
                  <c:v>315.6909257050051</c:v>
                </c:pt>
                <c:pt idx="1719">
                  <c:v>315.35758854043894</c:v>
                </c:pt>
                <c:pt idx="1720">
                  <c:v>316.38001907828573</c:v>
                </c:pt>
                <c:pt idx="1721">
                  <c:v>317.61687252410269</c:v>
                </c:pt>
                <c:pt idx="1722">
                  <c:v>320.29317730896577</c:v>
                </c:pt>
                <c:pt idx="1723">
                  <c:v>319.93416016043511</c:v>
                </c:pt>
                <c:pt idx="1724">
                  <c:v>325.66477979238346</c:v>
                </c:pt>
                <c:pt idx="1725">
                  <c:v>323.3835380863427</c:v>
                </c:pt>
                <c:pt idx="1726">
                  <c:v>319.13861846930513</c:v>
                </c:pt>
                <c:pt idx="1727">
                  <c:v>321.88970625389135</c:v>
                </c:pt>
                <c:pt idx="1728">
                  <c:v>318.91783480212274</c:v>
                </c:pt>
                <c:pt idx="1729">
                  <c:v>320.43244417399495</c:v>
                </c:pt>
                <c:pt idx="1730">
                  <c:v>322.37836751318019</c:v>
                </c:pt>
                <c:pt idx="1731">
                  <c:v>319.09914652915626</c:v>
                </c:pt>
                <c:pt idx="1732">
                  <c:v>315.94900187524939</c:v>
                </c:pt>
                <c:pt idx="1733">
                  <c:v>318.41632578728343</c:v>
                </c:pt>
                <c:pt idx="1734">
                  <c:v>319.63305862721813</c:v>
                </c:pt>
                <c:pt idx="1735">
                  <c:v>316.07239602723365</c:v>
                </c:pt>
                <c:pt idx="1736">
                  <c:v>312.12938665094003</c:v>
                </c:pt>
                <c:pt idx="1737">
                  <c:v>311.51718350574873</c:v>
                </c:pt>
                <c:pt idx="1738">
                  <c:v>307.0552266632389</c:v>
                </c:pt>
                <c:pt idx="1739">
                  <c:v>305.43320170830157</c:v>
                </c:pt>
                <c:pt idx="1740">
                  <c:v>307.44510967835106</c:v>
                </c:pt>
                <c:pt idx="1741">
                  <c:v>313.17646514580986</c:v>
                </c:pt>
                <c:pt idx="1742">
                  <c:v>312.55759332171141</c:v>
                </c:pt>
                <c:pt idx="1743">
                  <c:v>317.32470409910769</c:v>
                </c:pt>
                <c:pt idx="1744">
                  <c:v>318.28330194657906</c:v>
                </c:pt>
                <c:pt idx="1745">
                  <c:v>316.25349745955759</c:v>
                </c:pt>
                <c:pt idx="1746">
                  <c:v>312.75289014441518</c:v>
                </c:pt>
                <c:pt idx="1747">
                  <c:v>317.79284623273315</c:v>
                </c:pt>
                <c:pt idx="1748">
                  <c:v>320.74641613539609</c:v>
                </c:pt>
                <c:pt idx="1749">
                  <c:v>321.84541378614898</c:v>
                </c:pt>
                <c:pt idx="1750">
                  <c:v>325.01884374765916</c:v>
                </c:pt>
                <c:pt idx="1751">
                  <c:v>327.33426354487216</c:v>
                </c:pt>
                <c:pt idx="1752">
                  <c:v>328.0789427394302</c:v>
                </c:pt>
                <c:pt idx="1753">
                  <c:v>322.41513100821635</c:v>
                </c:pt>
                <c:pt idx="1754">
                  <c:v>323.6853340292738</c:v>
                </c:pt>
                <c:pt idx="1755">
                  <c:v>324.97417528202072</c:v>
                </c:pt>
                <c:pt idx="1756">
                  <c:v>321.02773076048675</c:v>
                </c:pt>
                <c:pt idx="1757">
                  <c:v>321.02917152798437</c:v>
                </c:pt>
                <c:pt idx="1758">
                  <c:v>318.33583757499662</c:v>
                </c:pt>
                <c:pt idx="1759">
                  <c:v>313.55161990334511</c:v>
                </c:pt>
                <c:pt idx="1760">
                  <c:v>310.63384816008852</c:v>
                </c:pt>
                <c:pt idx="1761">
                  <c:v>315.70436710970728</c:v>
                </c:pt>
                <c:pt idx="1762">
                  <c:v>317.5447762918011</c:v>
                </c:pt>
                <c:pt idx="1763">
                  <c:v>319.51960154095246</c:v>
                </c:pt>
                <c:pt idx="1764">
                  <c:v>316.6883171225939</c:v>
                </c:pt>
                <c:pt idx="1765">
                  <c:v>316.17039746234997</c:v>
                </c:pt>
                <c:pt idx="1766">
                  <c:v>317.7712514835477</c:v>
                </c:pt>
                <c:pt idx="1767">
                  <c:v>321.36063099445323</c:v>
                </c:pt>
                <c:pt idx="1768">
                  <c:v>321.32919752812887</c:v>
                </c:pt>
                <c:pt idx="1769">
                  <c:v>326.18701358452984</c:v>
                </c:pt>
                <c:pt idx="1770">
                  <c:v>324.70136150776796</c:v>
                </c:pt>
                <c:pt idx="1771">
                  <c:v>322.85362053252385</c:v>
                </c:pt>
                <c:pt idx="1772">
                  <c:v>316.15153443390682</c:v>
                </c:pt>
                <c:pt idx="1773">
                  <c:v>319.53478331150779</c:v>
                </c:pt>
                <c:pt idx="1774">
                  <c:v>316.01068461502155</c:v>
                </c:pt>
                <c:pt idx="1775">
                  <c:v>310.01467607433921</c:v>
                </c:pt>
                <c:pt idx="1776">
                  <c:v>308.51897730726148</c:v>
                </c:pt>
                <c:pt idx="1777">
                  <c:v>308.11315558123783</c:v>
                </c:pt>
                <c:pt idx="1778">
                  <c:v>310.4402292630453</c:v>
                </c:pt>
                <c:pt idx="1779">
                  <c:v>311.51577074739606</c:v>
                </c:pt>
                <c:pt idx="1780">
                  <c:v>304.93709532284237</c:v>
                </c:pt>
                <c:pt idx="1781">
                  <c:v>299.10238188989973</c:v>
                </c:pt>
                <c:pt idx="1782">
                  <c:v>294.29982235888781</c:v>
                </c:pt>
                <c:pt idx="1783">
                  <c:v>299.38916291115333</c:v>
                </c:pt>
                <c:pt idx="1784">
                  <c:v>290.06909572024801</c:v>
                </c:pt>
                <c:pt idx="1785">
                  <c:v>295.40521426525783</c:v>
                </c:pt>
                <c:pt idx="1786">
                  <c:v>301.62060327224987</c:v>
                </c:pt>
                <c:pt idx="1787">
                  <c:v>300.48082222625351</c:v>
                </c:pt>
                <c:pt idx="1788">
                  <c:v>299.8398411168385</c:v>
                </c:pt>
                <c:pt idx="1789">
                  <c:v>302.90979537797716</c:v>
                </c:pt>
                <c:pt idx="1790">
                  <c:v>297.52644334471563</c:v>
                </c:pt>
                <c:pt idx="1791">
                  <c:v>304.90956076566152</c:v>
                </c:pt>
                <c:pt idx="1792">
                  <c:v>305.82795343035446</c:v>
                </c:pt>
                <c:pt idx="1793">
                  <c:v>301.02023319179062</c:v>
                </c:pt>
                <c:pt idx="1794">
                  <c:v>296.63415499197907</c:v>
                </c:pt>
                <c:pt idx="1795">
                  <c:v>298.08840562148197</c:v>
                </c:pt>
                <c:pt idx="1796">
                  <c:v>295.63297953590541</c:v>
                </c:pt>
                <c:pt idx="1797">
                  <c:v>281.95411924309644</c:v>
                </c:pt>
                <c:pt idx="1798">
                  <c:v>281.13450017951442</c:v>
                </c:pt>
                <c:pt idx="1799">
                  <c:v>285.83931840770487</c:v>
                </c:pt>
                <c:pt idx="1800">
                  <c:v>277.99368362608647</c:v>
                </c:pt>
                <c:pt idx="1801">
                  <c:v>286.08547582754443</c:v>
                </c:pt>
                <c:pt idx="1802">
                  <c:v>292.56592396498598</c:v>
                </c:pt>
                <c:pt idx="1803">
                  <c:v>292.58558336969628</c:v>
                </c:pt>
                <c:pt idx="1804">
                  <c:v>300.59875278600464</c:v>
                </c:pt>
                <c:pt idx="1805">
                  <c:v>301.55673581917898</c:v>
                </c:pt>
                <c:pt idx="1806">
                  <c:v>300.89041294602225</c:v>
                </c:pt>
                <c:pt idx="1807">
                  <c:v>298.51917824950982</c:v>
                </c:pt>
                <c:pt idx="1808">
                  <c:v>296.50945861073257</c:v>
                </c:pt>
                <c:pt idx="1809">
                  <c:v>293.84796966855504</c:v>
                </c:pt>
                <c:pt idx="1810">
                  <c:v>299.23413564100667</c:v>
                </c:pt>
                <c:pt idx="1811">
                  <c:v>303.31800276557772</c:v>
                </c:pt>
                <c:pt idx="1812">
                  <c:v>304.61602730941428</c:v>
                </c:pt>
                <c:pt idx="1813">
                  <c:v>307.27701525271118</c:v>
                </c:pt>
                <c:pt idx="1814">
                  <c:v>305.29112144677833</c:v>
                </c:pt>
                <c:pt idx="1815">
                  <c:v>307.38424848991167</c:v>
                </c:pt>
                <c:pt idx="1816">
                  <c:v>307.84164991545441</c:v>
                </c:pt>
                <c:pt idx="1817">
                  <c:v>305.41820014297627</c:v>
                </c:pt>
                <c:pt idx="1818">
                  <c:v>303.85561897505988</c:v>
                </c:pt>
                <c:pt idx="1819">
                  <c:v>304.05413256815336</c:v>
                </c:pt>
                <c:pt idx="1820">
                  <c:v>297.8109931918608</c:v>
                </c:pt>
                <c:pt idx="1821">
                  <c:v>304.52551314985965</c:v>
                </c:pt>
                <c:pt idx="1822">
                  <c:v>308.66266042149522</c:v>
                </c:pt>
                <c:pt idx="1823">
                  <c:v>308.07332039654932</c:v>
                </c:pt>
                <c:pt idx="1824">
                  <c:v>309.81367916453428</c:v>
                </c:pt>
                <c:pt idx="1825">
                  <c:v>312.70233077372296</c:v>
                </c:pt>
                <c:pt idx="1826">
                  <c:v>313.66617857209258</c:v>
                </c:pt>
                <c:pt idx="1827">
                  <c:v>312.62859840335477</c:v>
                </c:pt>
                <c:pt idx="1828">
                  <c:v>313.57162289493874</c:v>
                </c:pt>
                <c:pt idx="1829">
                  <c:v>315.21135469458727</c:v>
                </c:pt>
                <c:pt idx="1830">
                  <c:v>311.40937259877927</c:v>
                </c:pt>
                <c:pt idx="1831">
                  <c:v>315.38204185048755</c:v>
                </c:pt>
                <c:pt idx="1832">
                  <c:v>318.30703699843838</c:v>
                </c:pt>
                <c:pt idx="1833">
                  <c:v>316.66035278031092</c:v>
                </c:pt>
                <c:pt idx="1834">
                  <c:v>317.107596745249</c:v>
                </c:pt>
                <c:pt idx="1835">
                  <c:v>315.76324073425423</c:v>
                </c:pt>
                <c:pt idx="1836">
                  <c:v>314.80177419559379</c:v>
                </c:pt>
                <c:pt idx="1837">
                  <c:v>317.73869906846869</c:v>
                </c:pt>
                <c:pt idx="1838">
                  <c:v>313.85607828282576</c:v>
                </c:pt>
                <c:pt idx="1839">
                  <c:v>316.47070352379319</c:v>
                </c:pt>
                <c:pt idx="1840">
                  <c:v>313.94684383123939</c:v>
                </c:pt>
                <c:pt idx="1841">
                  <c:v>312.54393170302211</c:v>
                </c:pt>
                <c:pt idx="1842">
                  <c:v>318.05105156463117</c:v>
                </c:pt>
                <c:pt idx="1843">
                  <c:v>314.32286512357763</c:v>
                </c:pt>
                <c:pt idx="1844">
                  <c:v>307.88298836813254</c:v>
                </c:pt>
                <c:pt idx="1845">
                  <c:v>306.96357184708864</c:v>
                </c:pt>
                <c:pt idx="1846">
                  <c:v>308.56742601251273</c:v>
                </c:pt>
                <c:pt idx="1847">
                  <c:v>308.66770806737509</c:v>
                </c:pt>
                <c:pt idx="1848">
                  <c:v>309.51480666479131</c:v>
                </c:pt>
                <c:pt idx="1849">
                  <c:v>307.45960201390596</c:v>
                </c:pt>
                <c:pt idx="1850">
                  <c:v>311.38325517166885</c:v>
                </c:pt>
                <c:pt idx="1851">
                  <c:v>315.03540139735742</c:v>
                </c:pt>
                <c:pt idx="1852">
                  <c:v>319.52443798762931</c:v>
                </c:pt>
                <c:pt idx="1853">
                  <c:v>318.79945413631839</c:v>
                </c:pt>
                <c:pt idx="1854">
                  <c:v>314.14170170330789</c:v>
                </c:pt>
                <c:pt idx="1855">
                  <c:v>314.28091016821486</c:v>
                </c:pt>
                <c:pt idx="1856">
                  <c:v>313.61046072493207</c:v>
                </c:pt>
                <c:pt idx="1857">
                  <c:v>312.29457502981444</c:v>
                </c:pt>
                <c:pt idx="1858">
                  <c:v>311.58618625010763</c:v>
                </c:pt>
                <c:pt idx="1859">
                  <c:v>312.75079560910598</c:v>
                </c:pt>
                <c:pt idx="1860">
                  <c:v>316.16369046307346</c:v>
                </c:pt>
                <c:pt idx="1861">
                  <c:v>316.53265818442378</c:v>
                </c:pt>
                <c:pt idx="1862">
                  <c:v>314.7970512025359</c:v>
                </c:pt>
                <c:pt idx="1863">
                  <c:v>313.30409148259696</c:v>
                </c:pt>
                <c:pt idx="1864">
                  <c:v>313.36579909593706</c:v>
                </c:pt>
                <c:pt idx="1865">
                  <c:v>314.56226492266165</c:v>
                </c:pt>
                <c:pt idx="1866">
                  <c:v>318.72963044362217</c:v>
                </c:pt>
                <c:pt idx="1867">
                  <c:v>318.91996874319329</c:v>
                </c:pt>
                <c:pt idx="1868">
                  <c:v>317.55556629477297</c:v>
                </c:pt>
                <c:pt idx="1869">
                  <c:v>324.77971276400655</c:v>
                </c:pt>
                <c:pt idx="1870">
                  <c:v>326.99742755873211</c:v>
                </c:pt>
                <c:pt idx="1871">
                  <c:v>332.10126086864932</c:v>
                </c:pt>
                <c:pt idx="1872">
                  <c:v>331.66665979151196</c:v>
                </c:pt>
                <c:pt idx="1873">
                  <c:v>331.75985161325497</c:v>
                </c:pt>
                <c:pt idx="1874">
                  <c:v>332.72741504026027</c:v>
                </c:pt>
                <c:pt idx="1875">
                  <c:v>329.60760941569367</c:v>
                </c:pt>
                <c:pt idx="1876">
                  <c:v>323.60483924433498</c:v>
                </c:pt>
                <c:pt idx="1877">
                  <c:v>324.73320941295719</c:v>
                </c:pt>
                <c:pt idx="1878">
                  <c:v>323.73014679175537</c:v>
                </c:pt>
                <c:pt idx="1879">
                  <c:v>323.29762466249122</c:v>
                </c:pt>
                <c:pt idx="1880">
                  <c:v>324.81568347059914</c:v>
                </c:pt>
                <c:pt idx="1881">
                  <c:v>325.71018659596416</c:v>
                </c:pt>
                <c:pt idx="1882">
                  <c:v>324.41250609125774</c:v>
                </c:pt>
                <c:pt idx="1883">
                  <c:v>317.74115476798255</c:v>
                </c:pt>
                <c:pt idx="1884">
                  <c:v>312.64220101892636</c:v>
                </c:pt>
                <c:pt idx="1885">
                  <c:v>306.41390103229702</c:v>
                </c:pt>
                <c:pt idx="1886">
                  <c:v>308.8526410843856</c:v>
                </c:pt>
                <c:pt idx="1887">
                  <c:v>303.23262787708177</c:v>
                </c:pt>
                <c:pt idx="1888">
                  <c:v>310.86783143074433</c:v>
                </c:pt>
                <c:pt idx="1889">
                  <c:v>323.82716281148902</c:v>
                </c:pt>
                <c:pt idx="1890">
                  <c:v>324.46153545110622</c:v>
                </c:pt>
                <c:pt idx="1891">
                  <c:v>325.97826350826074</c:v>
                </c:pt>
                <c:pt idx="1892">
                  <c:v>331.02218543823199</c:v>
                </c:pt>
                <c:pt idx="1893">
                  <c:v>292.46258785809209</c:v>
                </c:pt>
                <c:pt idx="1894">
                  <c:v>262.54682237340018</c:v>
                </c:pt>
                <c:pt idx="1895">
                  <c:v>274.05620935730246</c:v>
                </c:pt>
                <c:pt idx="1896">
                  <c:v>285.88945112887183</c:v>
                </c:pt>
                <c:pt idx="1897">
                  <c:v>289.02512880318818</c:v>
                </c:pt>
                <c:pt idx="1898">
                  <c:v>292.79284742364939</c:v>
                </c:pt>
                <c:pt idx="1899">
                  <c:v>282.20168535106865</c:v>
                </c:pt>
                <c:pt idx="1900">
                  <c:v>272.50487695139765</c:v>
                </c:pt>
                <c:pt idx="1901">
                  <c:v>268.31391108779093</c:v>
                </c:pt>
                <c:pt idx="1902">
                  <c:v>273.08330052519784</c:v>
                </c:pt>
                <c:pt idx="1903">
                  <c:v>282.11031780201449</c:v>
                </c:pt>
                <c:pt idx="1904">
                  <c:v>293.816595808344</c:v>
                </c:pt>
                <c:pt idx="1905">
                  <c:v>295.27241422636399</c:v>
                </c:pt>
                <c:pt idx="1906">
                  <c:v>296.71827468486833</c:v>
                </c:pt>
                <c:pt idx="1907">
                  <c:v>296.45959380050317</c:v>
                </c:pt>
                <c:pt idx="1908">
                  <c:v>297.05812655341947</c:v>
                </c:pt>
                <c:pt idx="1909">
                  <c:v>298.47223983714684</c:v>
                </c:pt>
                <c:pt idx="1910">
                  <c:v>299.41000521229984</c:v>
                </c:pt>
                <c:pt idx="1911">
                  <c:v>303.08177882363304</c:v>
                </c:pt>
                <c:pt idx="1912">
                  <c:v>302.80281799180273</c:v>
                </c:pt>
                <c:pt idx="1913">
                  <c:v>301.48668087767646</c:v>
                </c:pt>
                <c:pt idx="1914">
                  <c:v>304.05177750860224</c:v>
                </c:pt>
                <c:pt idx="1915">
                  <c:v>302.10729656500263</c:v>
                </c:pt>
                <c:pt idx="1916">
                  <c:v>309.1670803372142</c:v>
                </c:pt>
                <c:pt idx="1917">
                  <c:v>308.61419751569798</c:v>
                </c:pt>
                <c:pt idx="1918">
                  <c:v>311.02896930738547</c:v>
                </c:pt>
                <c:pt idx="1919">
                  <c:v>308.02780197848625</c:v>
                </c:pt>
                <c:pt idx="1920">
                  <c:v>305.31518326194436</c:v>
                </c:pt>
                <c:pt idx="1921">
                  <c:v>301.82124507795584</c:v>
                </c:pt>
                <c:pt idx="1922">
                  <c:v>306.62529295281672</c:v>
                </c:pt>
                <c:pt idx="1923">
                  <c:v>310.52122188113788</c:v>
                </c:pt>
                <c:pt idx="1924">
                  <c:v>311.82089763793056</c:v>
                </c:pt>
                <c:pt idx="1925">
                  <c:v>313.5447917924057</c:v>
                </c:pt>
                <c:pt idx="1926">
                  <c:v>314.37577674989137</c:v>
                </c:pt>
                <c:pt idx="1927">
                  <c:v>314.71457030089402</c:v>
                </c:pt>
                <c:pt idx="1928">
                  <c:v>319.09528144806495</c:v>
                </c:pt>
                <c:pt idx="1929">
                  <c:v>319.97944030479363</c:v>
                </c:pt>
                <c:pt idx="1930">
                  <c:v>318.80710874315434</c:v>
                </c:pt>
                <c:pt idx="1931">
                  <c:v>318.64489931321134</c:v>
                </c:pt>
                <c:pt idx="1932">
                  <c:v>321.26365148610222</c:v>
                </c:pt>
                <c:pt idx="1933">
                  <c:v>320.09030291211178</c:v>
                </c:pt>
                <c:pt idx="1934">
                  <c:v>322.04612825282265</c:v>
                </c:pt>
                <c:pt idx="1935">
                  <c:v>327.30528583836127</c:v>
                </c:pt>
                <c:pt idx="1936">
                  <c:v>330.1548537762572</c:v>
                </c:pt>
                <c:pt idx="1937">
                  <c:v>329.76352052661684</c:v>
                </c:pt>
                <c:pt idx="1938">
                  <c:v>330.5342631198809</c:v>
                </c:pt>
                <c:pt idx="1939">
                  <c:v>331.06243964455149</c:v>
                </c:pt>
                <c:pt idx="1940">
                  <c:v>330.13591878029132</c:v>
                </c:pt>
                <c:pt idx="1941">
                  <c:v>331.3509424292443</c:v>
                </c:pt>
                <c:pt idx="1942">
                  <c:v>332.69390675658218</c:v>
                </c:pt>
                <c:pt idx="1943">
                  <c:v>331.99508326566706</c:v>
                </c:pt>
                <c:pt idx="1944">
                  <c:v>331.59231170235347</c:v>
                </c:pt>
                <c:pt idx="1945">
                  <c:v>332.08695461753149</c:v>
                </c:pt>
                <c:pt idx="1946">
                  <c:v>331.91969717991122</c:v>
                </c:pt>
                <c:pt idx="1947">
                  <c:v>324.04308298764278</c:v>
                </c:pt>
                <c:pt idx="1948">
                  <c:v>321.48819832812239</c:v>
                </c:pt>
                <c:pt idx="1949">
                  <c:v>319.6545683540262</c:v>
                </c:pt>
                <c:pt idx="1950">
                  <c:v>319.07575449133452</c:v>
                </c:pt>
                <c:pt idx="1951">
                  <c:v>321.76934957155964</c:v>
                </c:pt>
                <c:pt idx="1952">
                  <c:v>321.4440417454349</c:v>
                </c:pt>
                <c:pt idx="1953">
                  <c:v>323.81633671923169</c:v>
                </c:pt>
                <c:pt idx="1954">
                  <c:v>323.36650991316083</c:v>
                </c:pt>
                <c:pt idx="1955">
                  <c:v>324.64222497714678</c:v>
                </c:pt>
                <c:pt idx="1956">
                  <c:v>328.07420735481315</c:v>
                </c:pt>
                <c:pt idx="1957">
                  <c:v>329.50229873946193</c:v>
                </c:pt>
                <c:pt idx="1958">
                  <c:v>322.58293662912166</c:v>
                </c:pt>
                <c:pt idx="1959">
                  <c:v>322.19657755034933</c:v>
                </c:pt>
                <c:pt idx="1960">
                  <c:v>325.68956089083139</c:v>
                </c:pt>
                <c:pt idx="1961">
                  <c:v>324.03497489797826</c:v>
                </c:pt>
                <c:pt idx="1962">
                  <c:v>327.74145328697614</c:v>
                </c:pt>
                <c:pt idx="1963">
                  <c:v>330.87957261100922</c:v>
                </c:pt>
                <c:pt idx="1964">
                  <c:v>336.24772550744245</c:v>
                </c:pt>
                <c:pt idx="1965">
                  <c:v>332.11837270746861</c:v>
                </c:pt>
                <c:pt idx="1966">
                  <c:v>329.43204203563727</c:v>
                </c:pt>
                <c:pt idx="1967">
                  <c:v>325.574294546467</c:v>
                </c:pt>
                <c:pt idx="1968">
                  <c:v>324.90748357853533</c:v>
                </c:pt>
                <c:pt idx="1969">
                  <c:v>325.66147175861215</c:v>
                </c:pt>
                <c:pt idx="1970">
                  <c:v>322.4954756774045</c:v>
                </c:pt>
                <c:pt idx="1971">
                  <c:v>323.83541495679845</c:v>
                </c:pt>
                <c:pt idx="1972">
                  <c:v>324.90416646968055</c:v>
                </c:pt>
                <c:pt idx="1973">
                  <c:v>321.87551743616331</c:v>
                </c:pt>
                <c:pt idx="1974">
                  <c:v>326.91567055328812</c:v>
                </c:pt>
                <c:pt idx="1975">
                  <c:v>327.33249161220016</c:v>
                </c:pt>
                <c:pt idx="1976">
                  <c:v>326.27931598778702</c:v>
                </c:pt>
                <c:pt idx="1977">
                  <c:v>324.65170376622217</c:v>
                </c:pt>
                <c:pt idx="1978">
                  <c:v>324.61152026113484</c:v>
                </c:pt>
                <c:pt idx="1979">
                  <c:v>321.89083267979106</c:v>
                </c:pt>
                <c:pt idx="1980">
                  <c:v>318.87237198025224</c:v>
                </c:pt>
                <c:pt idx="1981">
                  <c:v>314.62819326388819</c:v>
                </c:pt>
                <c:pt idx="1982">
                  <c:v>318.00523858322538</c:v>
                </c:pt>
                <c:pt idx="1983">
                  <c:v>316.86087950430965</c:v>
                </c:pt>
                <c:pt idx="1984">
                  <c:v>316.82231817794116</c:v>
                </c:pt>
                <c:pt idx="1985">
                  <c:v>315.80427780973974</c:v>
                </c:pt>
                <c:pt idx="1986">
                  <c:v>316.79316451731887</c:v>
                </c:pt>
                <c:pt idx="1987">
                  <c:v>311.12172356538321</c:v>
                </c:pt>
                <c:pt idx="1988">
                  <c:v>315.14746167450363</c:v>
                </c:pt>
                <c:pt idx="1989">
                  <c:v>316.22149132832737</c:v>
                </c:pt>
                <c:pt idx="1990">
                  <c:v>327.35219135731495</c:v>
                </c:pt>
                <c:pt idx="1991">
                  <c:v>327.72790343351818</c:v>
                </c:pt>
                <c:pt idx="1992">
                  <c:v>324.92987985960002</c:v>
                </c:pt>
                <c:pt idx="1993">
                  <c:v>329.10602722734058</c:v>
                </c:pt>
                <c:pt idx="1994">
                  <c:v>330.25092116333894</c:v>
                </c:pt>
                <c:pt idx="1995">
                  <c:v>324.43686078137875</c:v>
                </c:pt>
                <c:pt idx="1996">
                  <c:v>329.54288528679723</c:v>
                </c:pt>
                <c:pt idx="1997">
                  <c:v>330.29363731017645</c:v>
                </c:pt>
                <c:pt idx="1998">
                  <c:v>327.90990972101474</c:v>
                </c:pt>
                <c:pt idx="1999">
                  <c:v>329.54036304672059</c:v>
                </c:pt>
                <c:pt idx="2000">
                  <c:v>326.81082370125915</c:v>
                </c:pt>
                <c:pt idx="2001">
                  <c:v>328.37114734416019</c:v>
                </c:pt>
                <c:pt idx="2002">
                  <c:v>328.03247306568414</c:v>
                </c:pt>
                <c:pt idx="2003">
                  <c:v>325.12180228886854</c:v>
                </c:pt>
                <c:pt idx="2004">
                  <c:v>326.38931215075127</c:v>
                </c:pt>
                <c:pt idx="2005">
                  <c:v>326.24376792079886</c:v>
                </c:pt>
                <c:pt idx="2006">
                  <c:v>323.99645264572359</c:v>
                </c:pt>
                <c:pt idx="2007">
                  <c:v>323.46066924131742</c:v>
                </c:pt>
                <c:pt idx="2008">
                  <c:v>323.72648320163825</c:v>
                </c:pt>
                <c:pt idx="2009">
                  <c:v>327.52750653446856</c:v>
                </c:pt>
                <c:pt idx="2010">
                  <c:v>334.49266634027668</c:v>
                </c:pt>
                <c:pt idx="2011">
                  <c:v>335.35946483355639</c:v>
                </c:pt>
                <c:pt idx="2012">
                  <c:v>335.93309245183332</c:v>
                </c:pt>
                <c:pt idx="2013">
                  <c:v>331.81539820966947</c:v>
                </c:pt>
                <c:pt idx="2014">
                  <c:v>334.26042042049613</c:v>
                </c:pt>
                <c:pt idx="2015">
                  <c:v>332.57927877349249</c:v>
                </c:pt>
                <c:pt idx="2016">
                  <c:v>335.81635003458007</c:v>
                </c:pt>
                <c:pt idx="2017">
                  <c:v>334.32560376067937</c:v>
                </c:pt>
                <c:pt idx="2018">
                  <c:v>334.64864091648508</c:v>
                </c:pt>
                <c:pt idx="2019">
                  <c:v>335.49817263123043</c:v>
                </c:pt>
                <c:pt idx="2020">
                  <c:v>336.85157499301783</c:v>
                </c:pt>
                <c:pt idx="2021">
                  <c:v>338.24846630078287</c:v>
                </c:pt>
                <c:pt idx="2022">
                  <c:v>339.27659825232132</c:v>
                </c:pt>
                <c:pt idx="2023">
                  <c:v>338.52007112919017</c:v>
                </c:pt>
                <c:pt idx="2024">
                  <c:v>338.99622595857886</c:v>
                </c:pt>
                <c:pt idx="2025">
                  <c:v>341.64307676086906</c:v>
                </c:pt>
                <c:pt idx="2026">
                  <c:v>339.37709397866882</c:v>
                </c:pt>
                <c:pt idx="2027">
                  <c:v>340.71544924896449</c:v>
                </c:pt>
                <c:pt idx="2028">
                  <c:v>344.28275224736325</c:v>
                </c:pt>
                <c:pt idx="2029">
                  <c:v>345.02883949690823</c:v>
                </c:pt>
                <c:pt idx="2030">
                  <c:v>344.5717230169285</c:v>
                </c:pt>
                <c:pt idx="2031">
                  <c:v>346.96913733954568</c:v>
                </c:pt>
                <c:pt idx="2032">
                  <c:v>347.09389977895859</c:v>
                </c:pt>
                <c:pt idx="2033">
                  <c:v>344.92724167553257</c:v>
                </c:pt>
                <c:pt idx="2034">
                  <c:v>348.99232401033754</c:v>
                </c:pt>
                <c:pt idx="2035">
                  <c:v>346.7338934161732</c:v>
                </c:pt>
                <c:pt idx="2036">
                  <c:v>344.81921103697249</c:v>
                </c:pt>
                <c:pt idx="2037">
                  <c:v>346.05800163625139</c:v>
                </c:pt>
                <c:pt idx="2038">
                  <c:v>342.23425489725219</c:v>
                </c:pt>
                <c:pt idx="2039">
                  <c:v>341.64104285676598</c:v>
                </c:pt>
                <c:pt idx="2040">
                  <c:v>341.33907313050787</c:v>
                </c:pt>
                <c:pt idx="2041">
                  <c:v>341.21264199126693</c:v>
                </c:pt>
                <c:pt idx="2042">
                  <c:v>342.37924780834271</c:v>
                </c:pt>
                <c:pt idx="2043">
                  <c:v>342.64325911336681</c:v>
                </c:pt>
                <c:pt idx="2044">
                  <c:v>342.72068977624775</c:v>
                </c:pt>
                <c:pt idx="2045">
                  <c:v>339.93699597027501</c:v>
                </c:pt>
                <c:pt idx="2046">
                  <c:v>340.1177782973362</c:v>
                </c:pt>
                <c:pt idx="2047">
                  <c:v>342.95590364029033</c:v>
                </c:pt>
                <c:pt idx="2048">
                  <c:v>344.17926225599638</c:v>
                </c:pt>
                <c:pt idx="2049">
                  <c:v>346.80526421463804</c:v>
                </c:pt>
                <c:pt idx="2050">
                  <c:v>344.94816694887129</c:v>
                </c:pt>
                <c:pt idx="2051">
                  <c:v>344.86292857857575</c:v>
                </c:pt>
                <c:pt idx="2052">
                  <c:v>346.44537845096937</c:v>
                </c:pt>
                <c:pt idx="2053">
                  <c:v>347.40460971515142</c:v>
                </c:pt>
                <c:pt idx="2054">
                  <c:v>349.07522902892316</c:v>
                </c:pt>
                <c:pt idx="2055">
                  <c:v>350.95998609405348</c:v>
                </c:pt>
                <c:pt idx="2056">
                  <c:v>350.18704666727956</c:v>
                </c:pt>
                <c:pt idx="2057">
                  <c:v>352.81202495046904</c:v>
                </c:pt>
                <c:pt idx="2058">
                  <c:v>351.61165686797517</c:v>
                </c:pt>
                <c:pt idx="2059">
                  <c:v>350.97067753739691</c:v>
                </c:pt>
                <c:pt idx="2060">
                  <c:v>351.9568478403217</c:v>
                </c:pt>
                <c:pt idx="2061">
                  <c:v>353.88739825935147</c:v>
                </c:pt>
                <c:pt idx="2062">
                  <c:v>352.77610893557562</c:v>
                </c:pt>
                <c:pt idx="2063">
                  <c:v>348.78504877081633</c:v>
                </c:pt>
                <c:pt idx="2064">
                  <c:v>346.94764669754778</c:v>
                </c:pt>
                <c:pt idx="2065">
                  <c:v>349.55795075156459</c:v>
                </c:pt>
                <c:pt idx="2066">
                  <c:v>350.85425121042863</c:v>
                </c:pt>
                <c:pt idx="2067">
                  <c:v>360.53825110956194</c:v>
                </c:pt>
                <c:pt idx="2068">
                  <c:v>357.81206128396781</c:v>
                </c:pt>
                <c:pt idx="2069">
                  <c:v>357.6677765007409</c:v>
                </c:pt>
                <c:pt idx="2070">
                  <c:v>358.70489154883535</c:v>
                </c:pt>
                <c:pt idx="2071">
                  <c:v>358.11081897335174</c:v>
                </c:pt>
                <c:pt idx="2072">
                  <c:v>358.21889549987571</c:v>
                </c:pt>
                <c:pt idx="2073">
                  <c:v>357.28830770175279</c:v>
                </c:pt>
                <c:pt idx="2074">
                  <c:v>357.83726182614367</c:v>
                </c:pt>
                <c:pt idx="2075">
                  <c:v>358.09965140469546</c:v>
                </c:pt>
                <c:pt idx="2076">
                  <c:v>357.41354593483078</c:v>
                </c:pt>
                <c:pt idx="2077">
                  <c:v>358.05748648627042</c:v>
                </c:pt>
                <c:pt idx="2078">
                  <c:v>358.742183901148</c:v>
                </c:pt>
                <c:pt idx="2079">
                  <c:v>358.5518736710215</c:v>
                </c:pt>
                <c:pt idx="2080">
                  <c:v>360.65864484597228</c:v>
                </c:pt>
                <c:pt idx="2081">
                  <c:v>358.30059513028993</c:v>
                </c:pt>
                <c:pt idx="2082">
                  <c:v>353.79997387931661</c:v>
                </c:pt>
                <c:pt idx="2083">
                  <c:v>357.26154280813472</c:v>
                </c:pt>
                <c:pt idx="2084">
                  <c:v>354.45371546067139</c:v>
                </c:pt>
                <c:pt idx="2085">
                  <c:v>351.27036269428788</c:v>
                </c:pt>
                <c:pt idx="2086">
                  <c:v>354.6347305440276</c:v>
                </c:pt>
                <c:pt idx="2087">
                  <c:v>354.72567228775074</c:v>
                </c:pt>
                <c:pt idx="2088">
                  <c:v>354.83043456964873</c:v>
                </c:pt>
                <c:pt idx="2089">
                  <c:v>355.95358985156599</c:v>
                </c:pt>
                <c:pt idx="2090">
                  <c:v>352.68095318736704</c:v>
                </c:pt>
                <c:pt idx="2091">
                  <c:v>354.32612732365465</c:v>
                </c:pt>
                <c:pt idx="2092">
                  <c:v>355.34925010043133</c:v>
                </c:pt>
                <c:pt idx="2093">
                  <c:v>357.54669682670482</c:v>
                </c:pt>
                <c:pt idx="2094">
                  <c:v>359.87111762944244</c:v>
                </c:pt>
                <c:pt idx="2095">
                  <c:v>359.69539781210244</c:v>
                </c:pt>
                <c:pt idx="2096">
                  <c:v>360.84861754932086</c:v>
                </c:pt>
                <c:pt idx="2097">
                  <c:v>360.52399077655787</c:v>
                </c:pt>
                <c:pt idx="2098">
                  <c:v>360.52493579123632</c:v>
                </c:pt>
                <c:pt idx="2099">
                  <c:v>357.14324396883114</c:v>
                </c:pt>
                <c:pt idx="2100">
                  <c:v>360.63256218155732</c:v>
                </c:pt>
                <c:pt idx="2101">
                  <c:v>359.08237824104077</c:v>
                </c:pt>
                <c:pt idx="2102">
                  <c:v>359.19129359472112</c:v>
                </c:pt>
                <c:pt idx="2103">
                  <c:v>367.52956642165151</c:v>
                </c:pt>
                <c:pt idx="2104">
                  <c:v>366.98651086035829</c:v>
                </c:pt>
                <c:pt idx="2105">
                  <c:v>368.97728760392732</c:v>
                </c:pt>
                <c:pt idx="2106">
                  <c:v>368.87581822061128</c:v>
                </c:pt>
                <c:pt idx="2107">
                  <c:v>368.10173554436074</c:v>
                </c:pt>
                <c:pt idx="2108">
                  <c:v>373.68272423423849</c:v>
                </c:pt>
                <c:pt idx="2109">
                  <c:v>370.87503868118682</c:v>
                </c:pt>
                <c:pt idx="2110">
                  <c:v>371.27602028226056</c:v>
                </c:pt>
                <c:pt idx="2111">
                  <c:v>373.7069329089789</c:v>
                </c:pt>
                <c:pt idx="2112">
                  <c:v>373.35166554878413</c:v>
                </c:pt>
                <c:pt idx="2113">
                  <c:v>374.41297045815662</c:v>
                </c:pt>
                <c:pt idx="2114">
                  <c:v>375.66275746579561</c:v>
                </c:pt>
                <c:pt idx="2115">
                  <c:v>374.22059734998908</c:v>
                </c:pt>
                <c:pt idx="2116">
                  <c:v>372.82643236615604</c:v>
                </c:pt>
                <c:pt idx="2117">
                  <c:v>373.40186553410842</c:v>
                </c:pt>
                <c:pt idx="2118">
                  <c:v>375.2332397620263</c:v>
                </c:pt>
                <c:pt idx="2119">
                  <c:v>370.83477090746663</c:v>
                </c:pt>
                <c:pt idx="2120">
                  <c:v>367.82403699333508</c:v>
                </c:pt>
                <c:pt idx="2121">
                  <c:v>369.99189526902069</c:v>
                </c:pt>
                <c:pt idx="2122">
                  <c:v>371.19166915966639</c:v>
                </c:pt>
                <c:pt idx="2123">
                  <c:v>370.08819146277654</c:v>
                </c:pt>
                <c:pt idx="2124">
                  <c:v>368.06909280054333</c:v>
                </c:pt>
                <c:pt idx="2125">
                  <c:v>367.69882984467961</c:v>
                </c:pt>
                <c:pt idx="2126">
                  <c:v>368.79502281222443</c:v>
                </c:pt>
                <c:pt idx="2127">
                  <c:v>369.93854589806318</c:v>
                </c:pt>
                <c:pt idx="2128">
                  <c:v>370.32232518083038</c:v>
                </c:pt>
                <c:pt idx="2129">
                  <c:v>371.46846143847961</c:v>
                </c:pt>
                <c:pt idx="2130">
                  <c:v>370.21862733688585</c:v>
                </c:pt>
                <c:pt idx="2131">
                  <c:v>367.99110008547882</c:v>
                </c:pt>
                <c:pt idx="2132">
                  <c:v>362.87153142491053</c:v>
                </c:pt>
                <c:pt idx="2133">
                  <c:v>364.4514990358349</c:v>
                </c:pt>
                <c:pt idx="2134">
                  <c:v>367.23311853700017</c:v>
                </c:pt>
                <c:pt idx="2135">
                  <c:v>366.65978864779271</c:v>
                </c:pt>
                <c:pt idx="2136">
                  <c:v>366.1686361424002</c:v>
                </c:pt>
                <c:pt idx="2137">
                  <c:v>366.97518271397803</c:v>
                </c:pt>
                <c:pt idx="2138">
                  <c:v>369.96363690609127</c:v>
                </c:pt>
                <c:pt idx="2139">
                  <c:v>361.70959191930768</c:v>
                </c:pt>
                <c:pt idx="2140">
                  <c:v>364.74115266774896</c:v>
                </c:pt>
                <c:pt idx="2141">
                  <c:v>366.6166419018088</c:v>
                </c:pt>
                <c:pt idx="2142">
                  <c:v>364.09479241563173</c:v>
                </c:pt>
                <c:pt idx="2143">
                  <c:v>362.77344659550528</c:v>
                </c:pt>
                <c:pt idx="2144">
                  <c:v>361.38989466558974</c:v>
                </c:pt>
                <c:pt idx="2145">
                  <c:v>362.65442021188028</c:v>
                </c:pt>
                <c:pt idx="2146">
                  <c:v>361.75898452369563</c:v>
                </c:pt>
                <c:pt idx="2147">
                  <c:v>358.32349195798855</c:v>
                </c:pt>
                <c:pt idx="2148">
                  <c:v>358.04448092677603</c:v>
                </c:pt>
                <c:pt idx="2149">
                  <c:v>355.4125328286849</c:v>
                </c:pt>
                <c:pt idx="2150">
                  <c:v>354.84957880508233</c:v>
                </c:pt>
                <c:pt idx="2151">
                  <c:v>356.0822598832587</c:v>
                </c:pt>
                <c:pt idx="2152">
                  <c:v>356.67015591468061</c:v>
                </c:pt>
                <c:pt idx="2153">
                  <c:v>360.44303316235903</c:v>
                </c:pt>
                <c:pt idx="2154">
                  <c:v>358.85033393283368</c:v>
                </c:pt>
                <c:pt idx="2155">
                  <c:v>358.39924418266293</c:v>
                </c:pt>
                <c:pt idx="2156">
                  <c:v>359.10198780816597</c:v>
                </c:pt>
                <c:pt idx="2157">
                  <c:v>356.01180295475052</c:v>
                </c:pt>
                <c:pt idx="2158">
                  <c:v>357.82509967657182</c:v>
                </c:pt>
                <c:pt idx="2159">
                  <c:v>360.2060352454331</c:v>
                </c:pt>
                <c:pt idx="2160">
                  <c:v>357.13485548622009</c:v>
                </c:pt>
                <c:pt idx="2161">
                  <c:v>359.0521782021824</c:v>
                </c:pt>
                <c:pt idx="2162">
                  <c:v>360.39925541164666</c:v>
                </c:pt>
                <c:pt idx="2163">
                  <c:v>363.17192902108354</c:v>
                </c:pt>
                <c:pt idx="2164">
                  <c:v>365.45247426722528</c:v>
                </c:pt>
                <c:pt idx="2165">
                  <c:v>363.05809822830508</c:v>
                </c:pt>
                <c:pt idx="2166">
                  <c:v>359.09267167714944</c:v>
                </c:pt>
                <c:pt idx="2167">
                  <c:v>359.93043539038621</c:v>
                </c:pt>
                <c:pt idx="2168">
                  <c:v>362.58405964206639</c:v>
                </c:pt>
                <c:pt idx="2169">
                  <c:v>363.83945824720456</c:v>
                </c:pt>
                <c:pt idx="2170">
                  <c:v>359.75575739866588</c:v>
                </c:pt>
                <c:pt idx="2171">
                  <c:v>360.68222483751731</c:v>
                </c:pt>
                <c:pt idx="2172">
                  <c:v>362.82277564415864</c:v>
                </c:pt>
                <c:pt idx="2173">
                  <c:v>360.27438551842079</c:v>
                </c:pt>
                <c:pt idx="2174">
                  <c:v>364.16703481406279</c:v>
                </c:pt>
                <c:pt idx="2175">
                  <c:v>362.64634977928995</c:v>
                </c:pt>
                <c:pt idx="2176">
                  <c:v>363.90040548311384</c:v>
                </c:pt>
                <c:pt idx="2177">
                  <c:v>364.56297754284225</c:v>
                </c:pt>
                <c:pt idx="2178">
                  <c:v>363.02752605072214</c:v>
                </c:pt>
                <c:pt idx="2179">
                  <c:v>357.98068423523682</c:v>
                </c:pt>
                <c:pt idx="2180">
                  <c:v>356.8076544348616</c:v>
                </c:pt>
                <c:pt idx="2181">
                  <c:v>359.84493559135529</c:v>
                </c:pt>
                <c:pt idx="2182">
                  <c:v>362.05026576128876</c:v>
                </c:pt>
                <c:pt idx="2183">
                  <c:v>365.66927677666655</c:v>
                </c:pt>
                <c:pt idx="2184">
                  <c:v>362.67057235307851</c:v>
                </c:pt>
                <c:pt idx="2185">
                  <c:v>358.96381345053499</c:v>
                </c:pt>
                <c:pt idx="2186">
                  <c:v>358.80780902604528</c:v>
                </c:pt>
                <c:pt idx="2187">
                  <c:v>363.04641751040685</c:v>
                </c:pt>
                <c:pt idx="2188">
                  <c:v>361.07553748046007</c:v>
                </c:pt>
                <c:pt idx="2189">
                  <c:v>364.14792250724537</c:v>
                </c:pt>
                <c:pt idx="2190">
                  <c:v>360.85418259556116</c:v>
                </c:pt>
                <c:pt idx="2191">
                  <c:v>357.14199833070444</c:v>
                </c:pt>
                <c:pt idx="2192">
                  <c:v>361.52554934587556</c:v>
                </c:pt>
                <c:pt idx="2193">
                  <c:v>365.134906854208</c:v>
                </c:pt>
                <c:pt idx="2194">
                  <c:v>366.06201024235145</c:v>
                </c:pt>
                <c:pt idx="2195">
                  <c:v>365.31992118517286</c:v>
                </c:pt>
                <c:pt idx="2196">
                  <c:v>364.38494363950127</c:v>
                </c:pt>
                <c:pt idx="2197">
                  <c:v>360.06457480307012</c:v>
                </c:pt>
                <c:pt idx="2198">
                  <c:v>362.07859081552959</c:v>
                </c:pt>
                <c:pt idx="2199">
                  <c:v>358.99863741027673</c:v>
                </c:pt>
                <c:pt idx="2200">
                  <c:v>360.66223327268972</c:v>
                </c:pt>
                <c:pt idx="2201">
                  <c:v>360.91239805042858</c:v>
                </c:pt>
                <c:pt idx="2202">
                  <c:v>359.9539006017219</c:v>
                </c:pt>
                <c:pt idx="2203">
                  <c:v>356.79179960063578</c:v>
                </c:pt>
                <c:pt idx="2204">
                  <c:v>353.58587414682955</c:v>
                </c:pt>
                <c:pt idx="2205">
                  <c:v>356.14295187113731</c:v>
                </c:pt>
                <c:pt idx="2206">
                  <c:v>358.440426188137</c:v>
                </c:pt>
                <c:pt idx="2207">
                  <c:v>359.33274330376281</c:v>
                </c:pt>
                <c:pt idx="2208">
                  <c:v>358.88048892792199</c:v>
                </c:pt>
                <c:pt idx="2209">
                  <c:v>360.12207281379216</c:v>
                </c:pt>
                <c:pt idx="2210">
                  <c:v>359.41552344196316</c:v>
                </c:pt>
                <c:pt idx="2211">
                  <c:v>359.06774043280137</c:v>
                </c:pt>
                <c:pt idx="2212">
                  <c:v>361.49263863082058</c:v>
                </c:pt>
                <c:pt idx="2213">
                  <c:v>364.47432190612528</c:v>
                </c:pt>
                <c:pt idx="2214">
                  <c:v>368.55548592209442</c:v>
                </c:pt>
                <c:pt idx="2215">
                  <c:v>370.15991441066211</c:v>
                </c:pt>
                <c:pt idx="2216">
                  <c:v>373.91592469602762</c:v>
                </c:pt>
                <c:pt idx="2217">
                  <c:v>374.51657188310742</c:v>
                </c:pt>
                <c:pt idx="2218">
                  <c:v>374.29816929473532</c:v>
                </c:pt>
                <c:pt idx="2219">
                  <c:v>374.61439642946914</c:v>
                </c:pt>
                <c:pt idx="2220">
                  <c:v>372.84895690438134</c:v>
                </c:pt>
                <c:pt idx="2221">
                  <c:v>375.34888505896504</c:v>
                </c:pt>
                <c:pt idx="2222">
                  <c:v>376.17835064847912</c:v>
                </c:pt>
                <c:pt idx="2223">
                  <c:v>376.81877624821306</c:v>
                </c:pt>
                <c:pt idx="2224">
                  <c:v>378.2118351873969</c:v>
                </c:pt>
                <c:pt idx="2225">
                  <c:v>376.6697515579022</c:v>
                </c:pt>
                <c:pt idx="2226">
                  <c:v>375.68547255062526</c:v>
                </c:pt>
                <c:pt idx="2227">
                  <c:v>379.2185186161791</c:v>
                </c:pt>
                <c:pt idx="2228">
                  <c:v>379.42354181794485</c:v>
                </c:pt>
                <c:pt idx="2229">
                  <c:v>380.59128322645341</c:v>
                </c:pt>
                <c:pt idx="2230">
                  <c:v>380.9932451777467</c:v>
                </c:pt>
                <c:pt idx="2231">
                  <c:v>382.14233496806366</c:v>
                </c:pt>
                <c:pt idx="2232">
                  <c:v>380.75225687724725</c:v>
                </c:pt>
                <c:pt idx="2233">
                  <c:v>381.61730785917632</c:v>
                </c:pt>
                <c:pt idx="2234">
                  <c:v>380.39506529784603</c:v>
                </c:pt>
                <c:pt idx="2235">
                  <c:v>379.59122500059675</c:v>
                </c:pt>
                <c:pt idx="2236">
                  <c:v>380.00765022305802</c:v>
                </c:pt>
                <c:pt idx="2237">
                  <c:v>379.34513128724041</c:v>
                </c:pt>
                <c:pt idx="2238">
                  <c:v>381.97683963428756</c:v>
                </c:pt>
                <c:pt idx="2239">
                  <c:v>383.57816866525616</c:v>
                </c:pt>
                <c:pt idx="2240">
                  <c:v>383.4989031169643</c:v>
                </c:pt>
                <c:pt idx="2241">
                  <c:v>379.23638917419146</c:v>
                </c:pt>
                <c:pt idx="2242">
                  <c:v>379.34015624202885</c:v>
                </c:pt>
                <c:pt idx="2243">
                  <c:v>372.64422145210824</c:v>
                </c:pt>
                <c:pt idx="2244">
                  <c:v>371.28200823945349</c:v>
                </c:pt>
                <c:pt idx="2245">
                  <c:v>367.70268542859043</c:v>
                </c:pt>
                <c:pt idx="2246">
                  <c:v>368.48167899132244</c:v>
                </c:pt>
                <c:pt idx="2247">
                  <c:v>365.05261453943467</c:v>
                </c:pt>
                <c:pt idx="2248">
                  <c:v>369.22812255095795</c:v>
                </c:pt>
                <c:pt idx="2249">
                  <c:v>370.33581208154931</c:v>
                </c:pt>
                <c:pt idx="2250">
                  <c:v>371.9696117613961</c:v>
                </c:pt>
                <c:pt idx="2251">
                  <c:v>369.26837630503064</c:v>
                </c:pt>
                <c:pt idx="2252">
                  <c:v>367.58912399393893</c:v>
                </c:pt>
                <c:pt idx="2253">
                  <c:v>369.4359226981345</c:v>
                </c:pt>
                <c:pt idx="2254">
                  <c:v>366.41299078634387</c:v>
                </c:pt>
                <c:pt idx="2255">
                  <c:v>365.64022683128468</c:v>
                </c:pt>
                <c:pt idx="2256">
                  <c:v>367.31090734910794</c:v>
                </c:pt>
                <c:pt idx="2257">
                  <c:v>370.47547770755796</c:v>
                </c:pt>
                <c:pt idx="2258">
                  <c:v>367.12456965388583</c:v>
                </c:pt>
                <c:pt idx="2259">
                  <c:v>364.56978789556172</c:v>
                </c:pt>
                <c:pt idx="2260">
                  <c:v>369.90925924676475</c:v>
                </c:pt>
                <c:pt idx="2261">
                  <c:v>369.43149101224316</c:v>
                </c:pt>
                <c:pt idx="2262">
                  <c:v>368.71666356629436</c:v>
                </c:pt>
                <c:pt idx="2263">
                  <c:v>368.61500318412709</c:v>
                </c:pt>
                <c:pt idx="2264">
                  <c:v>375.43477921710763</c:v>
                </c:pt>
                <c:pt idx="2265">
                  <c:v>375.36967734162789</c:v>
                </c:pt>
                <c:pt idx="2266">
                  <c:v>373.62043334327052</c:v>
                </c:pt>
                <c:pt idx="2267">
                  <c:v>371.56015611263803</c:v>
                </c:pt>
                <c:pt idx="2268">
                  <c:v>369.37594417463021</c:v>
                </c:pt>
                <c:pt idx="2269">
                  <c:v>368.99822044486081</c:v>
                </c:pt>
                <c:pt idx="2270">
                  <c:v>373.17839163227978</c:v>
                </c:pt>
                <c:pt idx="2271">
                  <c:v>377.34855197747066</c:v>
                </c:pt>
                <c:pt idx="2272">
                  <c:v>377.82123575323203</c:v>
                </c:pt>
                <c:pt idx="2273">
                  <c:v>378.59271502620044</c:v>
                </c:pt>
                <c:pt idx="2274">
                  <c:v>379.16996091947624</c:v>
                </c:pt>
                <c:pt idx="2275">
                  <c:v>381.1504085597478</c:v>
                </c:pt>
                <c:pt idx="2276">
                  <c:v>382.47143467161612</c:v>
                </c:pt>
                <c:pt idx="2277">
                  <c:v>382.43695746448458</c:v>
                </c:pt>
                <c:pt idx="2278">
                  <c:v>381.63691640120885</c:v>
                </c:pt>
                <c:pt idx="2279">
                  <c:v>383.15529479697614</c:v>
                </c:pt>
                <c:pt idx="2280">
                  <c:v>384.08640168384721</c:v>
                </c:pt>
                <c:pt idx="2281">
                  <c:v>386.68466530295058</c:v>
                </c:pt>
                <c:pt idx="2282">
                  <c:v>384.92927584495402</c:v>
                </c:pt>
                <c:pt idx="2283">
                  <c:v>386.45656512855584</c:v>
                </c:pt>
                <c:pt idx="2284">
                  <c:v>383.95416004901375</c:v>
                </c:pt>
                <c:pt idx="2285">
                  <c:v>380.8755445100619</c:v>
                </c:pt>
                <c:pt idx="2286">
                  <c:v>383.23795967257064</c:v>
                </c:pt>
                <c:pt idx="2287">
                  <c:v>382.63455317770081</c:v>
                </c:pt>
                <c:pt idx="2288">
                  <c:v>384.33600296221346</c:v>
                </c:pt>
                <c:pt idx="2289">
                  <c:v>382.34523019841498</c:v>
                </c:pt>
                <c:pt idx="2290">
                  <c:v>379.98021582344347</c:v>
                </c:pt>
                <c:pt idx="2291">
                  <c:v>380.53459657643856</c:v>
                </c:pt>
                <c:pt idx="2292">
                  <c:v>379.58137117841824</c:v>
                </c:pt>
                <c:pt idx="2293">
                  <c:v>382.69057589942821</c:v>
                </c:pt>
                <c:pt idx="2294">
                  <c:v>378.75524745072767</c:v>
                </c:pt>
                <c:pt idx="2295">
                  <c:v>378.53974300987903</c:v>
                </c:pt>
                <c:pt idx="2296">
                  <c:v>382.99099746467533</c:v>
                </c:pt>
                <c:pt idx="2297">
                  <c:v>381.59717682147033</c:v>
                </c:pt>
                <c:pt idx="2298">
                  <c:v>376.79636085218834</c:v>
                </c:pt>
                <c:pt idx="2299">
                  <c:v>373.13388733218903</c:v>
                </c:pt>
                <c:pt idx="2300">
                  <c:v>370.50134688138661</c:v>
                </c:pt>
                <c:pt idx="2301">
                  <c:v>366.17497317373642</c:v>
                </c:pt>
                <c:pt idx="2302">
                  <c:v>361.66290176022653</c:v>
                </c:pt>
                <c:pt idx="2303">
                  <c:v>354.78134267915857</c:v>
                </c:pt>
                <c:pt idx="2304">
                  <c:v>362.42158962758208</c:v>
                </c:pt>
                <c:pt idx="2305">
                  <c:v>352.67435816437046</c:v>
                </c:pt>
                <c:pt idx="2306">
                  <c:v>352.60667061367877</c:v>
                </c:pt>
                <c:pt idx="2307">
                  <c:v>355.46285151368994</c:v>
                </c:pt>
                <c:pt idx="2308">
                  <c:v>355.78720606409684</c:v>
                </c:pt>
                <c:pt idx="2309">
                  <c:v>354.34767992344871</c:v>
                </c:pt>
                <c:pt idx="2310">
                  <c:v>357.20308591383559</c:v>
                </c:pt>
                <c:pt idx="2311">
                  <c:v>359.37603769321532</c:v>
                </c:pt>
                <c:pt idx="2312">
                  <c:v>357.49597069758391</c:v>
                </c:pt>
                <c:pt idx="2313">
                  <c:v>361.94930509519645</c:v>
                </c:pt>
                <c:pt idx="2314">
                  <c:v>363.01434595415617</c:v>
                </c:pt>
                <c:pt idx="2315">
                  <c:v>361.01364366208389</c:v>
                </c:pt>
                <c:pt idx="2316">
                  <c:v>360.75519583551187</c:v>
                </c:pt>
                <c:pt idx="2317">
                  <c:v>362.0869379024939</c:v>
                </c:pt>
                <c:pt idx="2318">
                  <c:v>361.54984648006814</c:v>
                </c:pt>
                <c:pt idx="2319">
                  <c:v>356.6415571004444</c:v>
                </c:pt>
                <c:pt idx="2320">
                  <c:v>354.82188725800137</c:v>
                </c:pt>
                <c:pt idx="2321">
                  <c:v>353.92473758502024</c:v>
                </c:pt>
                <c:pt idx="2322">
                  <c:v>357.09294382594015</c:v>
                </c:pt>
                <c:pt idx="2323">
                  <c:v>354.83919286945138</c:v>
                </c:pt>
                <c:pt idx="2324">
                  <c:v>356.79899041341878</c:v>
                </c:pt>
                <c:pt idx="2325">
                  <c:v>358.07157490523372</c:v>
                </c:pt>
                <c:pt idx="2326">
                  <c:v>359.5947302018638</c:v>
                </c:pt>
                <c:pt idx="2327">
                  <c:v>359.1921551246611</c:v>
                </c:pt>
                <c:pt idx="2328">
                  <c:v>357.81311954121702</c:v>
                </c:pt>
                <c:pt idx="2329">
                  <c:v>357.61198988193422</c:v>
                </c:pt>
                <c:pt idx="2330">
                  <c:v>358.88909180561268</c:v>
                </c:pt>
                <c:pt idx="2331">
                  <c:v>355.97670282303159</c:v>
                </c:pt>
                <c:pt idx="2332">
                  <c:v>356.77104961811324</c:v>
                </c:pt>
                <c:pt idx="2333">
                  <c:v>358.99732146286505</c:v>
                </c:pt>
                <c:pt idx="2334">
                  <c:v>355.89119415996549</c:v>
                </c:pt>
                <c:pt idx="2335">
                  <c:v>348.72405447110202</c:v>
                </c:pt>
                <c:pt idx="2336">
                  <c:v>348.59030501566195</c:v>
                </c:pt>
                <c:pt idx="2337">
                  <c:v>346.49012334629828</c:v>
                </c:pt>
                <c:pt idx="2338">
                  <c:v>352.24129128889621</c:v>
                </c:pt>
                <c:pt idx="2339">
                  <c:v>353.09484211995471</c:v>
                </c:pt>
                <c:pt idx="2340">
                  <c:v>352.70826409348598</c:v>
                </c:pt>
                <c:pt idx="2341">
                  <c:v>350.78308636510542</c:v>
                </c:pt>
                <c:pt idx="2342">
                  <c:v>349.62436154955736</c:v>
                </c:pt>
                <c:pt idx="2343">
                  <c:v>356.30655530627047</c:v>
                </c:pt>
                <c:pt idx="2344">
                  <c:v>355.97646463977594</c:v>
                </c:pt>
                <c:pt idx="2345">
                  <c:v>355.74987635620778</c:v>
                </c:pt>
                <c:pt idx="2346">
                  <c:v>358.12729709396234</c:v>
                </c:pt>
                <c:pt idx="2347">
                  <c:v>356.50510076768023</c:v>
                </c:pt>
                <c:pt idx="2348">
                  <c:v>357.84423420377641</c:v>
                </c:pt>
                <c:pt idx="2349">
                  <c:v>358.34635480688621</c:v>
                </c:pt>
                <c:pt idx="2350">
                  <c:v>358.71595476910585</c:v>
                </c:pt>
                <c:pt idx="2351">
                  <c:v>360.77267498909072</c:v>
                </c:pt>
                <c:pt idx="2352">
                  <c:v>364.7043038488377</c:v>
                </c:pt>
                <c:pt idx="2353">
                  <c:v>366.80817175080267</c:v>
                </c:pt>
                <c:pt idx="2354">
                  <c:v>371.36610405371727</c:v>
                </c:pt>
                <c:pt idx="2355">
                  <c:v>371.98789639647526</c:v>
                </c:pt>
                <c:pt idx="2356">
                  <c:v>369.6589978088341</c:v>
                </c:pt>
                <c:pt idx="2357">
                  <c:v>367.68085132030814</c:v>
                </c:pt>
                <c:pt idx="2358">
                  <c:v>369.2581729263124</c:v>
                </c:pt>
                <c:pt idx="2359">
                  <c:v>371.63741082140774</c:v>
                </c:pt>
                <c:pt idx="2360">
                  <c:v>371.66061641299495</c:v>
                </c:pt>
                <c:pt idx="2361">
                  <c:v>371.92325442572712</c:v>
                </c:pt>
                <c:pt idx="2362">
                  <c:v>373.71807364433158</c:v>
                </c:pt>
                <c:pt idx="2363">
                  <c:v>372.5409899950979</c:v>
                </c:pt>
                <c:pt idx="2364">
                  <c:v>374.58514399817034</c:v>
                </c:pt>
                <c:pt idx="2365">
                  <c:v>378.84528467092554</c:v>
                </c:pt>
                <c:pt idx="2366">
                  <c:v>380.38881407278126</c:v>
                </c:pt>
                <c:pt idx="2367">
                  <c:v>381.63482442863096</c:v>
                </c:pt>
                <c:pt idx="2368">
                  <c:v>382.28512670407599</c:v>
                </c:pt>
                <c:pt idx="2369">
                  <c:v>379.73698715315317</c:v>
                </c:pt>
                <c:pt idx="2370">
                  <c:v>380.92114924694295</c:v>
                </c:pt>
                <c:pt idx="2371">
                  <c:v>380.32853145860423</c:v>
                </c:pt>
                <c:pt idx="2372">
                  <c:v>382.97601811973743</c:v>
                </c:pt>
                <c:pt idx="2373">
                  <c:v>384.4852952921139</c:v>
                </c:pt>
                <c:pt idx="2374">
                  <c:v>388.97271868830114</c:v>
                </c:pt>
                <c:pt idx="2375">
                  <c:v>389.70705898088352</c:v>
                </c:pt>
                <c:pt idx="2376">
                  <c:v>384.61913166936733</c:v>
                </c:pt>
                <c:pt idx="2377">
                  <c:v>384.34060246177552</c:v>
                </c:pt>
                <c:pt idx="2378">
                  <c:v>386.55068285001732</c:v>
                </c:pt>
                <c:pt idx="2379">
                  <c:v>380.45507122749945</c:v>
                </c:pt>
                <c:pt idx="2380">
                  <c:v>381.42277967494283</c:v>
                </c:pt>
                <c:pt idx="2381">
                  <c:v>384.19766088136066</c:v>
                </c:pt>
                <c:pt idx="2382">
                  <c:v>387.15564534484048</c:v>
                </c:pt>
                <c:pt idx="2383">
                  <c:v>388.75713320484613</c:v>
                </c:pt>
                <c:pt idx="2384">
                  <c:v>388.0533619241196</c:v>
                </c:pt>
                <c:pt idx="2385">
                  <c:v>392.32041217251765</c:v>
                </c:pt>
                <c:pt idx="2386">
                  <c:v>391.38807586810105</c:v>
                </c:pt>
                <c:pt idx="2387">
                  <c:v>390.46207146955823</c:v>
                </c:pt>
                <c:pt idx="2388">
                  <c:v>390.47065040832422</c:v>
                </c:pt>
                <c:pt idx="2389">
                  <c:v>387.66288954112417</c:v>
                </c:pt>
                <c:pt idx="2390">
                  <c:v>387.81573695208647</c:v>
                </c:pt>
                <c:pt idx="2391">
                  <c:v>389.77052664788266</c:v>
                </c:pt>
                <c:pt idx="2392">
                  <c:v>386.35714957834693</c:v>
                </c:pt>
                <c:pt idx="2393">
                  <c:v>384.13892332276731</c:v>
                </c:pt>
                <c:pt idx="2394">
                  <c:v>379.51847967369929</c:v>
                </c:pt>
                <c:pt idx="2395">
                  <c:v>380.4077083363955</c:v>
                </c:pt>
                <c:pt idx="2396">
                  <c:v>373.7271325374324</c:v>
                </c:pt>
                <c:pt idx="2397">
                  <c:v>377.42254858050342</c:v>
                </c:pt>
                <c:pt idx="2398">
                  <c:v>371.81952757769506</c:v>
                </c:pt>
                <c:pt idx="2399">
                  <c:v>373.38870334651125</c:v>
                </c:pt>
                <c:pt idx="2400">
                  <c:v>375.84797171994586</c:v>
                </c:pt>
                <c:pt idx="2401">
                  <c:v>371.71982310215236</c:v>
                </c:pt>
                <c:pt idx="2402">
                  <c:v>374.61531162601608</c:v>
                </c:pt>
                <c:pt idx="2403">
                  <c:v>368.85658567647454</c:v>
                </c:pt>
                <c:pt idx="2404">
                  <c:v>369.81531741911516</c:v>
                </c:pt>
                <c:pt idx="2405">
                  <c:v>368.76674672122454</c:v>
                </c:pt>
                <c:pt idx="2406">
                  <c:v>368.88041606193565</c:v>
                </c:pt>
                <c:pt idx="2407">
                  <c:v>369.91962058017623</c:v>
                </c:pt>
                <c:pt idx="2408">
                  <c:v>372.18679451985241</c:v>
                </c:pt>
                <c:pt idx="2409">
                  <c:v>373.21271332685029</c:v>
                </c:pt>
                <c:pt idx="2410">
                  <c:v>371.91313911451391</c:v>
                </c:pt>
                <c:pt idx="2411">
                  <c:v>373.38619247290137</c:v>
                </c:pt>
                <c:pt idx="2412">
                  <c:v>374.35036426079802</c:v>
                </c:pt>
                <c:pt idx="2413">
                  <c:v>373.82601983336031</c:v>
                </c:pt>
                <c:pt idx="2414">
                  <c:v>373.86084662718139</c:v>
                </c:pt>
                <c:pt idx="2415">
                  <c:v>377.54537787637503</c:v>
                </c:pt>
                <c:pt idx="2416">
                  <c:v>375.69465973103632</c:v>
                </c:pt>
                <c:pt idx="2417">
                  <c:v>373.85986510112031</c:v>
                </c:pt>
                <c:pt idx="2418">
                  <c:v>369.40692406767675</c:v>
                </c:pt>
                <c:pt idx="2419">
                  <c:v>371.65458217589105</c:v>
                </c:pt>
                <c:pt idx="2420">
                  <c:v>370.42383981896501</c:v>
                </c:pt>
                <c:pt idx="2421">
                  <c:v>371.0739768434704</c:v>
                </c:pt>
                <c:pt idx="2422">
                  <c:v>370.66466497900944</c:v>
                </c:pt>
                <c:pt idx="2423">
                  <c:v>370.209477120104</c:v>
                </c:pt>
                <c:pt idx="2424">
                  <c:v>368.09480661255969</c:v>
                </c:pt>
                <c:pt idx="2425">
                  <c:v>364.14815900211323</c:v>
                </c:pt>
                <c:pt idx="2426">
                  <c:v>360.21416296260395</c:v>
                </c:pt>
                <c:pt idx="2427">
                  <c:v>363.3216820697595</c:v>
                </c:pt>
                <c:pt idx="2428">
                  <c:v>364.87060981972661</c:v>
                </c:pt>
                <c:pt idx="2429">
                  <c:v>367.81432164909239</c:v>
                </c:pt>
                <c:pt idx="2430">
                  <c:v>370.99754546487048</c:v>
                </c:pt>
                <c:pt idx="2431">
                  <c:v>368.70864526267223</c:v>
                </c:pt>
                <c:pt idx="2432">
                  <c:v>366.10676656444627</c:v>
                </c:pt>
                <c:pt idx="2433">
                  <c:v>364.75142023534704</c:v>
                </c:pt>
                <c:pt idx="2434">
                  <c:v>364.46880736076508</c:v>
                </c:pt>
                <c:pt idx="2435">
                  <c:v>359.89554166405543</c:v>
                </c:pt>
                <c:pt idx="2436">
                  <c:v>362.66104604795117</c:v>
                </c:pt>
                <c:pt idx="2437">
                  <c:v>362.82257270599496</c:v>
                </c:pt>
                <c:pt idx="2438">
                  <c:v>363.79787736015197</c:v>
                </c:pt>
                <c:pt idx="2439">
                  <c:v>366.02436145934928</c:v>
                </c:pt>
                <c:pt idx="2440">
                  <c:v>366.96729586339313</c:v>
                </c:pt>
                <c:pt idx="2441">
                  <c:v>368.19128264974842</c:v>
                </c:pt>
                <c:pt idx="2442">
                  <c:v>368.65021179475173</c:v>
                </c:pt>
                <c:pt idx="2443">
                  <c:v>370.75152640236746</c:v>
                </c:pt>
                <c:pt idx="2444">
                  <c:v>370.02074722080289</c:v>
                </c:pt>
                <c:pt idx="2445">
                  <c:v>368.38032233803057</c:v>
                </c:pt>
                <c:pt idx="2446">
                  <c:v>365.37010534186305</c:v>
                </c:pt>
                <c:pt idx="2447">
                  <c:v>366.80055709242396</c:v>
                </c:pt>
                <c:pt idx="2448">
                  <c:v>363.89007478187796</c:v>
                </c:pt>
                <c:pt idx="2449">
                  <c:v>363.01213902047004</c:v>
                </c:pt>
                <c:pt idx="2450">
                  <c:v>362.0890754615379</c:v>
                </c:pt>
                <c:pt idx="2451">
                  <c:v>358.54662405177072</c:v>
                </c:pt>
                <c:pt idx="2452">
                  <c:v>360.65238228459037</c:v>
                </c:pt>
                <c:pt idx="2453">
                  <c:v>362.33440542068797</c:v>
                </c:pt>
                <c:pt idx="2454">
                  <c:v>362.28360738434378</c:v>
                </c:pt>
                <c:pt idx="2455">
                  <c:v>360.30207341737872</c:v>
                </c:pt>
                <c:pt idx="2456">
                  <c:v>362.75563570390608</c:v>
                </c:pt>
                <c:pt idx="2457">
                  <c:v>362.37154898384057</c:v>
                </c:pt>
                <c:pt idx="2458">
                  <c:v>363.02345929775794</c:v>
                </c:pt>
                <c:pt idx="2459">
                  <c:v>363.54074795327358</c:v>
                </c:pt>
                <c:pt idx="2460">
                  <c:v>364.01463166009643</c:v>
                </c:pt>
                <c:pt idx="2461">
                  <c:v>364.74152245479047</c:v>
                </c:pt>
                <c:pt idx="2462">
                  <c:v>363.19503719873416</c:v>
                </c:pt>
                <c:pt idx="2463">
                  <c:v>363.97394905556462</c:v>
                </c:pt>
                <c:pt idx="2464">
                  <c:v>364.81615937883356</c:v>
                </c:pt>
                <c:pt idx="2465">
                  <c:v>365.72768823524848</c:v>
                </c:pt>
                <c:pt idx="2466">
                  <c:v>363.45121272689903</c:v>
                </c:pt>
                <c:pt idx="2467">
                  <c:v>363.53753293157115</c:v>
                </c:pt>
                <c:pt idx="2468">
                  <c:v>357.10815915319978</c:v>
                </c:pt>
                <c:pt idx="2469">
                  <c:v>358.45710851320206</c:v>
                </c:pt>
                <c:pt idx="2470">
                  <c:v>353.09843645602894</c:v>
                </c:pt>
                <c:pt idx="2471">
                  <c:v>351.12673131707533</c:v>
                </c:pt>
                <c:pt idx="2472">
                  <c:v>345.68492875111821</c:v>
                </c:pt>
                <c:pt idx="2473">
                  <c:v>345.58007068337133</c:v>
                </c:pt>
                <c:pt idx="2474">
                  <c:v>337.18138798004605</c:v>
                </c:pt>
                <c:pt idx="2475">
                  <c:v>327.92046618379692</c:v>
                </c:pt>
                <c:pt idx="2476">
                  <c:v>330.23238806392936</c:v>
                </c:pt>
                <c:pt idx="2477">
                  <c:v>328.40266384297649</c:v>
                </c:pt>
                <c:pt idx="2478">
                  <c:v>335.59462919166162</c:v>
                </c:pt>
                <c:pt idx="2479">
                  <c:v>329.96695872434134</c:v>
                </c:pt>
                <c:pt idx="2480">
                  <c:v>325.64824016622333</c:v>
                </c:pt>
                <c:pt idx="2481">
                  <c:v>320.20552207207163</c:v>
                </c:pt>
                <c:pt idx="2482">
                  <c:v>319.85123638868691</c:v>
                </c:pt>
                <c:pt idx="2483">
                  <c:v>315.74373298293318</c:v>
                </c:pt>
                <c:pt idx="2484">
                  <c:v>315.58302112267171</c:v>
                </c:pt>
                <c:pt idx="2485">
                  <c:v>318.69372079033241</c:v>
                </c:pt>
                <c:pt idx="2486">
                  <c:v>315.4345359626592</c:v>
                </c:pt>
                <c:pt idx="2487">
                  <c:v>321.72791331299788</c:v>
                </c:pt>
                <c:pt idx="2488">
                  <c:v>326.6898928465331</c:v>
                </c:pt>
                <c:pt idx="2489">
                  <c:v>331.43959185510681</c:v>
                </c:pt>
                <c:pt idx="2490">
                  <c:v>336.10768756181085</c:v>
                </c:pt>
                <c:pt idx="2491">
                  <c:v>338.27143464375763</c:v>
                </c:pt>
                <c:pt idx="2492">
                  <c:v>334.06965149162926</c:v>
                </c:pt>
                <c:pt idx="2493">
                  <c:v>330.64641194692871</c:v>
                </c:pt>
                <c:pt idx="2494">
                  <c:v>334.84246582696943</c:v>
                </c:pt>
                <c:pt idx="2495">
                  <c:v>335.88621246974242</c:v>
                </c:pt>
                <c:pt idx="2496">
                  <c:v>333.71751259312106</c:v>
                </c:pt>
                <c:pt idx="2497">
                  <c:v>328.59119089456357</c:v>
                </c:pt>
                <c:pt idx="2498">
                  <c:v>333.20572108654306</c:v>
                </c:pt>
                <c:pt idx="2499">
                  <c:v>331.33159968766489</c:v>
                </c:pt>
                <c:pt idx="2500">
                  <c:v>321.47924022573363</c:v>
                </c:pt>
                <c:pt idx="2501">
                  <c:v>318.31776911383389</c:v>
                </c:pt>
                <c:pt idx="2502">
                  <c:v>314.86107241948076</c:v>
                </c:pt>
                <c:pt idx="2503">
                  <c:v>310.16508753389303</c:v>
                </c:pt>
                <c:pt idx="2504">
                  <c:v>312.74094649029303</c:v>
                </c:pt>
                <c:pt idx="2505">
                  <c:v>312.6775196159453</c:v>
                </c:pt>
                <c:pt idx="2506">
                  <c:v>316.93828625841576</c:v>
                </c:pt>
                <c:pt idx="2507">
                  <c:v>318.99735017148487</c:v>
                </c:pt>
                <c:pt idx="2508">
                  <c:v>316.15587594180874</c:v>
                </c:pt>
                <c:pt idx="2509">
                  <c:v>313.44392404793297</c:v>
                </c:pt>
                <c:pt idx="2510">
                  <c:v>312.68238886558191</c:v>
                </c:pt>
                <c:pt idx="2511">
                  <c:v>306.552395550433</c:v>
                </c:pt>
                <c:pt idx="2512">
                  <c:v>308.85808357177376</c:v>
                </c:pt>
                <c:pt idx="2513">
                  <c:v>302.20917685965918</c:v>
                </c:pt>
                <c:pt idx="2514">
                  <c:v>303.44398515550523</c:v>
                </c:pt>
                <c:pt idx="2515">
                  <c:v>293.81661956637004</c:v>
                </c:pt>
                <c:pt idx="2516">
                  <c:v>296.22229556162705</c:v>
                </c:pt>
                <c:pt idx="2517">
                  <c:v>289.43870493181686</c:v>
                </c:pt>
                <c:pt idx="2518">
                  <c:v>294.60943258188541</c:v>
                </c:pt>
                <c:pt idx="2519">
                  <c:v>301.45313731875689</c:v>
                </c:pt>
                <c:pt idx="2520">
                  <c:v>300.080359985276</c:v>
                </c:pt>
                <c:pt idx="2521">
                  <c:v>296.58616498546849</c:v>
                </c:pt>
                <c:pt idx="2522">
                  <c:v>291.37112382311159</c:v>
                </c:pt>
                <c:pt idx="2523">
                  <c:v>292.74722779277738</c:v>
                </c:pt>
                <c:pt idx="2524">
                  <c:v>294.64060477022349</c:v>
                </c:pt>
                <c:pt idx="2525">
                  <c:v>291.01473094151021</c:v>
                </c:pt>
                <c:pt idx="2526">
                  <c:v>291.42562784016224</c:v>
                </c:pt>
                <c:pt idx="2527">
                  <c:v>291.41729269251073</c:v>
                </c:pt>
                <c:pt idx="2528">
                  <c:v>287.3983469065418</c:v>
                </c:pt>
                <c:pt idx="2529">
                  <c:v>295.23735745002739</c:v>
                </c:pt>
                <c:pt idx="2530">
                  <c:v>295.7250318467444</c:v>
                </c:pt>
                <c:pt idx="2531">
                  <c:v>296.13164578836557</c:v>
                </c:pt>
                <c:pt idx="2532">
                  <c:v>293.78388601141762</c:v>
                </c:pt>
                <c:pt idx="2533">
                  <c:v>302.64822391368324</c:v>
                </c:pt>
                <c:pt idx="2534">
                  <c:v>304.10183663415825</c:v>
                </c:pt>
                <c:pt idx="2535">
                  <c:v>310.72739997019471</c:v>
                </c:pt>
                <c:pt idx="2536">
                  <c:v>315.88659581212477</c:v>
                </c:pt>
                <c:pt idx="2537">
                  <c:v>315.78334065738801</c:v>
                </c:pt>
                <c:pt idx="2538">
                  <c:v>318.4842979518906</c:v>
                </c:pt>
                <c:pt idx="2539">
                  <c:v>317.577966615908</c:v>
                </c:pt>
                <c:pt idx="2540">
                  <c:v>318.62563375506664</c:v>
                </c:pt>
                <c:pt idx="2541">
                  <c:v>322.19908462508698</c:v>
                </c:pt>
                <c:pt idx="2542">
                  <c:v>320.92241833556784</c:v>
                </c:pt>
                <c:pt idx="2543">
                  <c:v>327.99353073655624</c:v>
                </c:pt>
                <c:pt idx="2544">
                  <c:v>326.18341285670238</c:v>
                </c:pt>
                <c:pt idx="2545">
                  <c:v>325.03951353176916</c:v>
                </c:pt>
                <c:pt idx="2546">
                  <c:v>322.07143193739307</c:v>
                </c:pt>
                <c:pt idx="2547">
                  <c:v>321.73667682871201</c:v>
                </c:pt>
                <c:pt idx="2548">
                  <c:v>323.85394024741521</c:v>
                </c:pt>
                <c:pt idx="2549">
                  <c:v>322.85755170193107</c:v>
                </c:pt>
                <c:pt idx="2550">
                  <c:v>325.23191760376011</c:v>
                </c:pt>
                <c:pt idx="2551">
                  <c:v>327.8096954730056</c:v>
                </c:pt>
                <c:pt idx="2552">
                  <c:v>323.76315534284362</c:v>
                </c:pt>
                <c:pt idx="2553">
                  <c:v>327.64997014366861</c:v>
                </c:pt>
                <c:pt idx="2554">
                  <c:v>327.6573309710563</c:v>
                </c:pt>
                <c:pt idx="2555">
                  <c:v>331.70389929126168</c:v>
                </c:pt>
                <c:pt idx="2556">
                  <c:v>334.25257698559329</c:v>
                </c:pt>
                <c:pt idx="2557">
                  <c:v>329.3719600682407</c:v>
                </c:pt>
                <c:pt idx="2558">
                  <c:v>328.5489187333738</c:v>
                </c:pt>
                <c:pt idx="2559">
                  <c:v>333.99956055129047</c:v>
                </c:pt>
                <c:pt idx="2560">
                  <c:v>333.23861874674344</c:v>
                </c:pt>
                <c:pt idx="2561">
                  <c:v>336.17906119435486</c:v>
                </c:pt>
                <c:pt idx="2562">
                  <c:v>334.26950364446867</c:v>
                </c:pt>
                <c:pt idx="2563">
                  <c:v>334.86437027468645</c:v>
                </c:pt>
                <c:pt idx="2564">
                  <c:v>336.20516252148309</c:v>
                </c:pt>
                <c:pt idx="2565">
                  <c:v>335.33507155171816</c:v>
                </c:pt>
                <c:pt idx="2566">
                  <c:v>336.89628937677003</c:v>
                </c:pt>
                <c:pt idx="2567">
                  <c:v>338.49423334128181</c:v>
                </c:pt>
                <c:pt idx="2568">
                  <c:v>337.82614263582298</c:v>
                </c:pt>
                <c:pt idx="2569">
                  <c:v>337.13274899953853</c:v>
                </c:pt>
                <c:pt idx="2570">
                  <c:v>340.71124073173837</c:v>
                </c:pt>
                <c:pt idx="2571">
                  <c:v>340.71014135019061</c:v>
                </c:pt>
                <c:pt idx="2572">
                  <c:v>341.50874236956332</c:v>
                </c:pt>
                <c:pt idx="2573">
                  <c:v>345.52834324993427</c:v>
                </c:pt>
                <c:pt idx="2574">
                  <c:v>345.84980073820998</c:v>
                </c:pt>
                <c:pt idx="2575">
                  <c:v>347.08817373289736</c:v>
                </c:pt>
                <c:pt idx="2576">
                  <c:v>345.28515332211009</c:v>
                </c:pt>
                <c:pt idx="2577">
                  <c:v>338.42776592200352</c:v>
                </c:pt>
                <c:pt idx="2578">
                  <c:v>336.89597630146318</c:v>
                </c:pt>
                <c:pt idx="2579">
                  <c:v>336.32868282014346</c:v>
                </c:pt>
                <c:pt idx="2580">
                  <c:v>337.60112111567929</c:v>
                </c:pt>
                <c:pt idx="2581">
                  <c:v>338.55335506836138</c:v>
                </c:pt>
                <c:pt idx="2582">
                  <c:v>339.86091933397688</c:v>
                </c:pt>
                <c:pt idx="2583">
                  <c:v>343.84832266216961</c:v>
                </c:pt>
                <c:pt idx="2584">
                  <c:v>343.73155000468802</c:v>
                </c:pt>
                <c:pt idx="2585">
                  <c:v>344.75475047744555</c:v>
                </c:pt>
                <c:pt idx="2586">
                  <c:v>338.87697513999774</c:v>
                </c:pt>
                <c:pt idx="2587">
                  <c:v>337.41759983192907</c:v>
                </c:pt>
                <c:pt idx="2588">
                  <c:v>331.45689433097976</c:v>
                </c:pt>
                <c:pt idx="2589">
                  <c:v>329.48681911923791</c:v>
                </c:pt>
                <c:pt idx="2590">
                  <c:v>326.29385213097117</c:v>
                </c:pt>
                <c:pt idx="2591">
                  <c:v>327.53142718160291</c:v>
                </c:pt>
                <c:pt idx="2592">
                  <c:v>326.77115042088496</c:v>
                </c:pt>
                <c:pt idx="2593">
                  <c:v>331.12602381029728</c:v>
                </c:pt>
                <c:pt idx="2594">
                  <c:v>334.88351125394382</c:v>
                </c:pt>
                <c:pt idx="2595">
                  <c:v>337.1478071258494</c:v>
                </c:pt>
                <c:pt idx="2596">
                  <c:v>345.25562896995285</c:v>
                </c:pt>
                <c:pt idx="2597">
                  <c:v>345.4712640799446</c:v>
                </c:pt>
                <c:pt idx="2598">
                  <c:v>345.92622216738278</c:v>
                </c:pt>
                <c:pt idx="2599">
                  <c:v>343.44186592149708</c:v>
                </c:pt>
                <c:pt idx="2600">
                  <c:v>340.41564747272764</c:v>
                </c:pt>
                <c:pt idx="2601">
                  <c:v>340.55320966924234</c:v>
                </c:pt>
                <c:pt idx="2602">
                  <c:v>346.69024341007548</c:v>
                </c:pt>
                <c:pt idx="2603">
                  <c:v>348.40184688647014</c:v>
                </c:pt>
                <c:pt idx="2604">
                  <c:v>350.96504374966014</c:v>
                </c:pt>
                <c:pt idx="2605">
                  <c:v>352.90996340269646</c:v>
                </c:pt>
                <c:pt idx="2606">
                  <c:v>352.00861461922057</c:v>
                </c:pt>
                <c:pt idx="2607">
                  <c:v>353.44633487854549</c:v>
                </c:pt>
                <c:pt idx="2608">
                  <c:v>352.57799461600786</c:v>
                </c:pt>
                <c:pt idx="2609">
                  <c:v>354.3051431979469</c:v>
                </c:pt>
                <c:pt idx="2610">
                  <c:v>350.67923469698752</c:v>
                </c:pt>
                <c:pt idx="2611">
                  <c:v>350.59100043358444</c:v>
                </c:pt>
                <c:pt idx="2612">
                  <c:v>352.1222873668566</c:v>
                </c:pt>
                <c:pt idx="2613">
                  <c:v>349.81142923123309</c:v>
                </c:pt>
                <c:pt idx="2614">
                  <c:v>349.4088103464012</c:v>
                </c:pt>
                <c:pt idx="2615">
                  <c:v>348.89322189723299</c:v>
                </c:pt>
                <c:pt idx="2616">
                  <c:v>348.54293437606469</c:v>
                </c:pt>
                <c:pt idx="2617">
                  <c:v>342.33105212003835</c:v>
                </c:pt>
                <c:pt idx="2618">
                  <c:v>342.45505641310399</c:v>
                </c:pt>
                <c:pt idx="2619">
                  <c:v>338.35844494672551</c:v>
                </c:pt>
                <c:pt idx="2620">
                  <c:v>338.90446420116189</c:v>
                </c:pt>
                <c:pt idx="2621">
                  <c:v>334.57845008992791</c:v>
                </c:pt>
                <c:pt idx="2622">
                  <c:v>338.00916708136225</c:v>
                </c:pt>
                <c:pt idx="2623">
                  <c:v>338.98070105338667</c:v>
                </c:pt>
                <c:pt idx="2624">
                  <c:v>341.48105115412994</c:v>
                </c:pt>
                <c:pt idx="2625">
                  <c:v>338.91310675596185</c:v>
                </c:pt>
                <c:pt idx="2626">
                  <c:v>333.72597195786273</c:v>
                </c:pt>
                <c:pt idx="2627">
                  <c:v>337.40987003154402</c:v>
                </c:pt>
                <c:pt idx="2628">
                  <c:v>332.18581990412054</c:v>
                </c:pt>
                <c:pt idx="2629">
                  <c:v>324.88435643667344</c:v>
                </c:pt>
                <c:pt idx="2630">
                  <c:v>325.43815122871024</c:v>
                </c:pt>
                <c:pt idx="2631">
                  <c:v>325.92946211089281</c:v>
                </c:pt>
                <c:pt idx="2632">
                  <c:v>322.16341228070888</c:v>
                </c:pt>
                <c:pt idx="2633">
                  <c:v>324.96421662906005</c:v>
                </c:pt>
                <c:pt idx="2634">
                  <c:v>321.59345802107765</c:v>
                </c:pt>
                <c:pt idx="2635">
                  <c:v>319.63521596451727</c:v>
                </c:pt>
                <c:pt idx="2636">
                  <c:v>324.48443936400292</c:v>
                </c:pt>
                <c:pt idx="2637">
                  <c:v>326.49923122072994</c:v>
                </c:pt>
                <c:pt idx="2638">
                  <c:v>324.84707912910051</c:v>
                </c:pt>
                <c:pt idx="2639">
                  <c:v>328.14151200330934</c:v>
                </c:pt>
                <c:pt idx="2640">
                  <c:v>327.61653057133736</c:v>
                </c:pt>
                <c:pt idx="2641">
                  <c:v>329.33146867360841</c:v>
                </c:pt>
                <c:pt idx="2642">
                  <c:v>327.76408814324373</c:v>
                </c:pt>
                <c:pt idx="2643">
                  <c:v>330.52510801883489</c:v>
                </c:pt>
                <c:pt idx="2644">
                  <c:v>327.43189344425969</c:v>
                </c:pt>
                <c:pt idx="2645">
                  <c:v>328.1675675027733</c:v>
                </c:pt>
                <c:pt idx="2646">
                  <c:v>331.7756124706188</c:v>
                </c:pt>
                <c:pt idx="2647">
                  <c:v>330.86985307594722</c:v>
                </c:pt>
                <c:pt idx="2648">
                  <c:v>332.92582594320584</c:v>
                </c:pt>
                <c:pt idx="2649">
                  <c:v>332.07791529163745</c:v>
                </c:pt>
                <c:pt idx="2650">
                  <c:v>331.18469564237205</c:v>
                </c:pt>
                <c:pt idx="2651">
                  <c:v>332.41904222449972</c:v>
                </c:pt>
                <c:pt idx="2652">
                  <c:v>331.5347961746096</c:v>
                </c:pt>
                <c:pt idx="2653">
                  <c:v>332.0143518689398</c:v>
                </c:pt>
                <c:pt idx="2654">
                  <c:v>334.41527025919248</c:v>
                </c:pt>
                <c:pt idx="2655">
                  <c:v>337.85022890245995</c:v>
                </c:pt>
                <c:pt idx="2656">
                  <c:v>340.12897375453815</c:v>
                </c:pt>
                <c:pt idx="2657">
                  <c:v>343.24941764992997</c:v>
                </c:pt>
                <c:pt idx="2658">
                  <c:v>344.02335865236813</c:v>
                </c:pt>
                <c:pt idx="2659">
                  <c:v>339.65148524966759</c:v>
                </c:pt>
                <c:pt idx="2660">
                  <c:v>337.01568217066125</c:v>
                </c:pt>
                <c:pt idx="2661">
                  <c:v>334.64986472617159</c:v>
                </c:pt>
                <c:pt idx="2662">
                  <c:v>333.49077711833075</c:v>
                </c:pt>
                <c:pt idx="2663">
                  <c:v>334.69307858556391</c:v>
                </c:pt>
                <c:pt idx="2664">
                  <c:v>339.04999332607491</c:v>
                </c:pt>
                <c:pt idx="2665">
                  <c:v>337.83877650883977</c:v>
                </c:pt>
                <c:pt idx="2666">
                  <c:v>341.2482616036811</c:v>
                </c:pt>
                <c:pt idx="2667">
                  <c:v>339.72478243812299</c:v>
                </c:pt>
                <c:pt idx="2668">
                  <c:v>336.65357494111316</c:v>
                </c:pt>
                <c:pt idx="2669">
                  <c:v>337.43976037187059</c:v>
                </c:pt>
                <c:pt idx="2670">
                  <c:v>339.06353998365631</c:v>
                </c:pt>
                <c:pt idx="2671">
                  <c:v>340.87880777744101</c:v>
                </c:pt>
                <c:pt idx="2672">
                  <c:v>342.12975880775434</c:v>
                </c:pt>
                <c:pt idx="2673">
                  <c:v>343.8115131284207</c:v>
                </c:pt>
                <c:pt idx="2674">
                  <c:v>347.16042813094043</c:v>
                </c:pt>
                <c:pt idx="2675">
                  <c:v>348.3353636084081</c:v>
                </c:pt>
                <c:pt idx="2676">
                  <c:v>344.51765571942906</c:v>
                </c:pt>
                <c:pt idx="2677">
                  <c:v>341.39617714391557</c:v>
                </c:pt>
                <c:pt idx="2678">
                  <c:v>341.34395049043491</c:v>
                </c:pt>
                <c:pt idx="2679">
                  <c:v>332.87195932263666</c:v>
                </c:pt>
                <c:pt idx="2680">
                  <c:v>323.77758614269914</c:v>
                </c:pt>
                <c:pt idx="2681">
                  <c:v>324.20983017040032</c:v>
                </c:pt>
                <c:pt idx="2682">
                  <c:v>326.43067372831001</c:v>
                </c:pt>
                <c:pt idx="2683">
                  <c:v>331.66732079527065</c:v>
                </c:pt>
                <c:pt idx="2684">
                  <c:v>329.02907730268851</c:v>
                </c:pt>
                <c:pt idx="2685">
                  <c:v>327.01358940815919</c:v>
                </c:pt>
                <c:pt idx="2686">
                  <c:v>329.78918284281042</c:v>
                </c:pt>
                <c:pt idx="2687">
                  <c:v>323.48586909004837</c:v>
                </c:pt>
                <c:pt idx="2688">
                  <c:v>319.05955709531787</c:v>
                </c:pt>
                <c:pt idx="2689">
                  <c:v>323.06666743472221</c:v>
                </c:pt>
                <c:pt idx="2690">
                  <c:v>326.99340799017216</c:v>
                </c:pt>
                <c:pt idx="2691">
                  <c:v>322.95238810367874</c:v>
                </c:pt>
                <c:pt idx="2692">
                  <c:v>328.95227260952265</c:v>
                </c:pt>
                <c:pt idx="2693">
                  <c:v>328.36485861277026</c:v>
                </c:pt>
                <c:pt idx="2694">
                  <c:v>329.09662106908331</c:v>
                </c:pt>
                <c:pt idx="2695">
                  <c:v>331.23951653360189</c:v>
                </c:pt>
                <c:pt idx="2696">
                  <c:v>326.27557822921307</c:v>
                </c:pt>
                <c:pt idx="2697">
                  <c:v>331.02960560038508</c:v>
                </c:pt>
                <c:pt idx="2698">
                  <c:v>334.1493413980632</c:v>
                </c:pt>
                <c:pt idx="2699">
                  <c:v>336.87052512417313</c:v>
                </c:pt>
                <c:pt idx="2700">
                  <c:v>335.94522411997832</c:v>
                </c:pt>
                <c:pt idx="2701">
                  <c:v>338.2925465743794</c:v>
                </c:pt>
                <c:pt idx="2702">
                  <c:v>339.85099052929763</c:v>
                </c:pt>
                <c:pt idx="2703">
                  <c:v>339.46229417934404</c:v>
                </c:pt>
                <c:pt idx="2704">
                  <c:v>338.24853112280812</c:v>
                </c:pt>
                <c:pt idx="2705">
                  <c:v>340.71046865619343</c:v>
                </c:pt>
                <c:pt idx="2706">
                  <c:v>347.51142365937312</c:v>
                </c:pt>
                <c:pt idx="2707">
                  <c:v>347.04065373129413</c:v>
                </c:pt>
                <c:pt idx="2708">
                  <c:v>354.07293080472078</c:v>
                </c:pt>
                <c:pt idx="2709">
                  <c:v>348.95975356569062</c:v>
                </c:pt>
                <c:pt idx="2710">
                  <c:v>346.40405003816778</c:v>
                </c:pt>
                <c:pt idx="2711">
                  <c:v>345.33124648541383</c:v>
                </c:pt>
                <c:pt idx="2712">
                  <c:v>345.76603768705866</c:v>
                </c:pt>
                <c:pt idx="2713">
                  <c:v>347.87741309508704</c:v>
                </c:pt>
                <c:pt idx="2714">
                  <c:v>345.71310492574963</c:v>
                </c:pt>
                <c:pt idx="2715">
                  <c:v>343.96406012698338</c:v>
                </c:pt>
                <c:pt idx="2716">
                  <c:v>342.73100956326323</c:v>
                </c:pt>
                <c:pt idx="2717">
                  <c:v>344.99643014253138</c:v>
                </c:pt>
                <c:pt idx="2718">
                  <c:v>349.9185874859329</c:v>
                </c:pt>
                <c:pt idx="2719">
                  <c:v>350.27988030964588</c:v>
                </c:pt>
                <c:pt idx="2720">
                  <c:v>351.23837293438788</c:v>
                </c:pt>
                <c:pt idx="2721">
                  <c:v>339.94241605637723</c:v>
                </c:pt>
                <c:pt idx="2722">
                  <c:v>338.53340492933063</c:v>
                </c:pt>
                <c:pt idx="2723">
                  <c:v>341.35821034104265</c:v>
                </c:pt>
                <c:pt idx="2724">
                  <c:v>339.43253854823075</c:v>
                </c:pt>
                <c:pt idx="2725">
                  <c:v>334.40894166979444</c:v>
                </c:pt>
                <c:pt idx="2726">
                  <c:v>334.45398598258021</c:v>
                </c:pt>
                <c:pt idx="2727">
                  <c:v>338.64236969849901</c:v>
                </c:pt>
                <c:pt idx="2728">
                  <c:v>356.27792634225517</c:v>
                </c:pt>
                <c:pt idx="2729">
                  <c:v>355.23599881655832</c:v>
                </c:pt>
                <c:pt idx="2730">
                  <c:v>361.87675088774915</c:v>
                </c:pt>
                <c:pt idx="2731">
                  <c:v>360.54226295977838</c:v>
                </c:pt>
                <c:pt idx="2732">
                  <c:v>359.84225211025966</c:v>
                </c:pt>
                <c:pt idx="2733">
                  <c:v>362.07338512450724</c:v>
                </c:pt>
                <c:pt idx="2734">
                  <c:v>362.69227437517821</c:v>
                </c:pt>
                <c:pt idx="2735">
                  <c:v>361.5928482056139</c:v>
                </c:pt>
                <c:pt idx="2736">
                  <c:v>362.29307574159554</c:v>
                </c:pt>
                <c:pt idx="2737">
                  <c:v>361.70814822728164</c:v>
                </c:pt>
                <c:pt idx="2738">
                  <c:v>362.4472438033352</c:v>
                </c:pt>
                <c:pt idx="2739">
                  <c:v>364.12866294890642</c:v>
                </c:pt>
                <c:pt idx="2740">
                  <c:v>364.30245031615021</c:v>
                </c:pt>
                <c:pt idx="2741">
                  <c:v>362.96188714737576</c:v>
                </c:pt>
                <c:pt idx="2742">
                  <c:v>360.66610145920839</c:v>
                </c:pt>
                <c:pt idx="2743">
                  <c:v>362.49561665174201</c:v>
                </c:pt>
                <c:pt idx="2744">
                  <c:v>362.91121869478246</c:v>
                </c:pt>
                <c:pt idx="2745">
                  <c:v>363.99462785445888</c:v>
                </c:pt>
                <c:pt idx="2746">
                  <c:v>363.14806905868903</c:v>
                </c:pt>
                <c:pt idx="2747">
                  <c:v>365.81985324596189</c:v>
                </c:pt>
                <c:pt idx="2748">
                  <c:v>362.93129308105335</c:v>
                </c:pt>
                <c:pt idx="2749">
                  <c:v>364.86643265827115</c:v>
                </c:pt>
                <c:pt idx="2750">
                  <c:v>365.09552563474438</c:v>
                </c:pt>
                <c:pt idx="2751">
                  <c:v>363.52783579779498</c:v>
                </c:pt>
                <c:pt idx="2752">
                  <c:v>362.93500852879055</c:v>
                </c:pt>
                <c:pt idx="2753">
                  <c:v>367.8112054282164</c:v>
                </c:pt>
                <c:pt idx="2754">
                  <c:v>368.61496941637455</c:v>
                </c:pt>
                <c:pt idx="2755">
                  <c:v>367.88035500199976</c:v>
                </c:pt>
                <c:pt idx="2756">
                  <c:v>364.86751328665628</c:v>
                </c:pt>
                <c:pt idx="2757">
                  <c:v>362.38474364275004</c:v>
                </c:pt>
                <c:pt idx="2758">
                  <c:v>366.76246263538621</c:v>
                </c:pt>
                <c:pt idx="2759">
                  <c:v>372.93308832553453</c:v>
                </c:pt>
                <c:pt idx="2760">
                  <c:v>379.10882087572907</c:v>
                </c:pt>
                <c:pt idx="2761">
                  <c:v>381.91060687074065</c:v>
                </c:pt>
                <c:pt idx="2762">
                  <c:v>380.63101961031538</c:v>
                </c:pt>
                <c:pt idx="2763">
                  <c:v>377.8400674560545</c:v>
                </c:pt>
                <c:pt idx="2764">
                  <c:v>374.89070109590364</c:v>
                </c:pt>
                <c:pt idx="2765">
                  <c:v>369.98631122841948</c:v>
                </c:pt>
                <c:pt idx="2766">
                  <c:v>374.50473486875427</c:v>
                </c:pt>
                <c:pt idx="2767">
                  <c:v>375.0113574670404</c:v>
                </c:pt>
                <c:pt idx="2768">
                  <c:v>380.46579490095695</c:v>
                </c:pt>
                <c:pt idx="2769">
                  <c:v>381.24591675887513</c:v>
                </c:pt>
                <c:pt idx="2770">
                  <c:v>376.96370991498731</c:v>
                </c:pt>
                <c:pt idx="2771">
                  <c:v>377.61843166566314</c:v>
                </c:pt>
                <c:pt idx="2772">
                  <c:v>378.60918051405361</c:v>
                </c:pt>
                <c:pt idx="2773">
                  <c:v>393.62162101543163</c:v>
                </c:pt>
                <c:pt idx="2774">
                  <c:v>400.19556123626694</c:v>
                </c:pt>
                <c:pt idx="2775">
                  <c:v>396.08870722660691</c:v>
                </c:pt>
                <c:pt idx="2776">
                  <c:v>394.59094760152357</c:v>
                </c:pt>
                <c:pt idx="2777">
                  <c:v>394.28936623457093</c:v>
                </c:pt>
                <c:pt idx="2778">
                  <c:v>393.77926604015528</c:v>
                </c:pt>
                <c:pt idx="2779">
                  <c:v>397.89420582864329</c:v>
                </c:pt>
                <c:pt idx="2780">
                  <c:v>400.31557677384723</c:v>
                </c:pt>
                <c:pt idx="2781">
                  <c:v>402.06165326655395</c:v>
                </c:pt>
                <c:pt idx="2782">
                  <c:v>399.15686742513583</c:v>
                </c:pt>
                <c:pt idx="2783">
                  <c:v>398.13785988216824</c:v>
                </c:pt>
                <c:pt idx="2784">
                  <c:v>403.18284878267468</c:v>
                </c:pt>
                <c:pt idx="2785">
                  <c:v>397.36931345911898</c:v>
                </c:pt>
                <c:pt idx="2786">
                  <c:v>394.96174104275184</c:v>
                </c:pt>
                <c:pt idx="2787">
                  <c:v>398.03950304145508</c:v>
                </c:pt>
                <c:pt idx="2788">
                  <c:v>395.84496386943624</c:v>
                </c:pt>
                <c:pt idx="2789">
                  <c:v>395.73916693756593</c:v>
                </c:pt>
                <c:pt idx="2790">
                  <c:v>392.41491903717878</c:v>
                </c:pt>
                <c:pt idx="2791">
                  <c:v>396.4978511869478</c:v>
                </c:pt>
                <c:pt idx="2792">
                  <c:v>398.71003527603148</c:v>
                </c:pt>
                <c:pt idx="2793">
                  <c:v>396.994040725498</c:v>
                </c:pt>
                <c:pt idx="2794">
                  <c:v>396.55251156075349</c:v>
                </c:pt>
                <c:pt idx="2795">
                  <c:v>401.12874598561945</c:v>
                </c:pt>
                <c:pt idx="2796">
                  <c:v>401.31832511375069</c:v>
                </c:pt>
                <c:pt idx="2797">
                  <c:v>399.87182339959304</c:v>
                </c:pt>
                <c:pt idx="2798">
                  <c:v>399.70634386430118</c:v>
                </c:pt>
                <c:pt idx="2799">
                  <c:v>395.82575616871753</c:v>
                </c:pt>
                <c:pt idx="2800">
                  <c:v>401.2849152389519</c:v>
                </c:pt>
                <c:pt idx="2801">
                  <c:v>393.05212979610917</c:v>
                </c:pt>
                <c:pt idx="2802">
                  <c:v>396.16605446504894</c:v>
                </c:pt>
                <c:pt idx="2803">
                  <c:v>398.51833266880294</c:v>
                </c:pt>
                <c:pt idx="2804">
                  <c:v>395.84067560604427</c:v>
                </c:pt>
                <c:pt idx="2805">
                  <c:v>390.77895680412109</c:v>
                </c:pt>
                <c:pt idx="2806">
                  <c:v>394.80110003447135</c:v>
                </c:pt>
                <c:pt idx="2807">
                  <c:v>403.8704024368825</c:v>
                </c:pt>
                <c:pt idx="2808">
                  <c:v>404.80543850327547</c:v>
                </c:pt>
                <c:pt idx="2809">
                  <c:v>404.05657075064528</c:v>
                </c:pt>
                <c:pt idx="2810">
                  <c:v>402.92033483628387</c:v>
                </c:pt>
                <c:pt idx="2811">
                  <c:v>405.17066912934717</c:v>
                </c:pt>
                <c:pt idx="2812">
                  <c:v>410.58406813103801</c:v>
                </c:pt>
                <c:pt idx="2813">
                  <c:v>414.0521044889872</c:v>
                </c:pt>
                <c:pt idx="2814">
                  <c:v>413.0011938667347</c:v>
                </c:pt>
                <c:pt idx="2815">
                  <c:v>416.56951454077972</c:v>
                </c:pt>
                <c:pt idx="2816">
                  <c:v>417.2961792121302</c:v>
                </c:pt>
                <c:pt idx="2817">
                  <c:v>413.1948468028786</c:v>
                </c:pt>
                <c:pt idx="2818">
                  <c:v>416.95674530996752</c:v>
                </c:pt>
                <c:pt idx="2819">
                  <c:v>415.21895898144186</c:v>
                </c:pt>
                <c:pt idx="2820">
                  <c:v>413.96537469956502</c:v>
                </c:pt>
                <c:pt idx="2821">
                  <c:v>400.45185929313442</c:v>
                </c:pt>
                <c:pt idx="2822">
                  <c:v>390.88279240240684</c:v>
                </c:pt>
                <c:pt idx="2823">
                  <c:v>389.52185093758732</c:v>
                </c:pt>
                <c:pt idx="2824">
                  <c:v>374.0369852551039</c:v>
                </c:pt>
                <c:pt idx="2825">
                  <c:v>364.89638827286961</c:v>
                </c:pt>
                <c:pt idx="2826">
                  <c:v>365.41348629133159</c:v>
                </c:pt>
                <c:pt idx="2827">
                  <c:v>372.05817468754185</c:v>
                </c:pt>
                <c:pt idx="2828">
                  <c:v>372.49546002966912</c:v>
                </c:pt>
                <c:pt idx="2829">
                  <c:v>363.58533326582108</c:v>
                </c:pt>
                <c:pt idx="2830">
                  <c:v>351.48504718174217</c:v>
                </c:pt>
                <c:pt idx="2831">
                  <c:v>326.38626940488683</c:v>
                </c:pt>
                <c:pt idx="2832">
                  <c:v>325.27237975310652</c:v>
                </c:pt>
                <c:pt idx="2833">
                  <c:v>319.20806375212294</c:v>
                </c:pt>
                <c:pt idx="2834">
                  <c:v>284.17040340065046</c:v>
                </c:pt>
                <c:pt idx="2835">
                  <c:v>284.32805180214922</c:v>
                </c:pt>
                <c:pt idx="2836">
                  <c:v>261.21891053436468</c:v>
                </c:pt>
                <c:pt idx="2837">
                  <c:v>248.81863655946213</c:v>
                </c:pt>
                <c:pt idx="2838">
                  <c:v>224.57202429161188</c:v>
                </c:pt>
                <c:pt idx="2839">
                  <c:v>222.43786137898422</c:v>
                </c:pt>
                <c:pt idx="2840">
                  <c:v>233.38308310205522</c:v>
                </c:pt>
                <c:pt idx="2841">
                  <c:v>224.87270243148006</c:v>
                </c:pt>
                <c:pt idx="2842">
                  <c:v>246.29342214688043</c:v>
                </c:pt>
                <c:pt idx="2843">
                  <c:v>258.9399325943437</c:v>
                </c:pt>
                <c:pt idx="2844">
                  <c:v>275.00809866785846</c:v>
                </c:pt>
                <c:pt idx="2845">
                  <c:v>256.11031455428031</c:v>
                </c:pt>
                <c:pt idx="2846">
                  <c:v>251.40277093680129</c:v>
                </c:pt>
                <c:pt idx="2847">
                  <c:v>259.76564173242076</c:v>
                </c:pt>
                <c:pt idx="2848">
                  <c:v>246.61225585062323</c:v>
                </c:pt>
                <c:pt idx="2849">
                  <c:v>244.95764429075737</c:v>
                </c:pt>
                <c:pt idx="2850">
                  <c:v>238.61393848688519</c:v>
                </c:pt>
                <c:pt idx="2851">
                  <c:v>256.89071650364713</c:v>
                </c:pt>
                <c:pt idx="2852">
                  <c:v>272.27510614758876</c:v>
                </c:pt>
                <c:pt idx="2853">
                  <c:v>275.27275502740792</c:v>
                </c:pt>
                <c:pt idx="2854">
                  <c:v>290.07152564170059</c:v>
                </c:pt>
                <c:pt idx="2855">
                  <c:v>277.40092458603226</c:v>
                </c:pt>
                <c:pt idx="2856">
                  <c:v>261.39477422645075</c:v>
                </c:pt>
                <c:pt idx="2857">
                  <c:v>263.48694648637724</c:v>
                </c:pt>
                <c:pt idx="2858">
                  <c:v>273.87039488134792</c:v>
                </c:pt>
                <c:pt idx="2859">
                  <c:v>270.81585397121842</c:v>
                </c:pt>
                <c:pt idx="2860">
                  <c:v>263.17245567742617</c:v>
                </c:pt>
                <c:pt idx="2861">
                  <c:v>273.30397676871701</c:v>
                </c:pt>
                <c:pt idx="2862">
                  <c:v>280.13327729783816</c:v>
                </c:pt>
                <c:pt idx="2863">
                  <c:v>282.04128478727705</c:v>
                </c:pt>
                <c:pt idx="2864">
                  <c:v>288.03740069132317</c:v>
                </c:pt>
                <c:pt idx="2865">
                  <c:v>296.68942451192322</c:v>
                </c:pt>
                <c:pt idx="2866">
                  <c:v>309.01105194365022</c:v>
                </c:pt>
                <c:pt idx="2867">
                  <c:v>297.74158312398521</c:v>
                </c:pt>
                <c:pt idx="2868">
                  <c:v>295.01333702315179</c:v>
                </c:pt>
                <c:pt idx="2869">
                  <c:v>291.4270825670074</c:v>
                </c:pt>
                <c:pt idx="2870">
                  <c:v>291.46920922536276</c:v>
                </c:pt>
                <c:pt idx="2871">
                  <c:v>289.12892587005581</c:v>
                </c:pt>
                <c:pt idx="2872">
                  <c:v>296.58130821784044</c:v>
                </c:pt>
                <c:pt idx="2873">
                  <c:v>294.98671485858819</c:v>
                </c:pt>
                <c:pt idx="2874">
                  <c:v>290.10844591558856</c:v>
                </c:pt>
                <c:pt idx="2875">
                  <c:v>286.47763478918711</c:v>
                </c:pt>
                <c:pt idx="2876">
                  <c:v>278.03955205293607</c:v>
                </c:pt>
                <c:pt idx="2877">
                  <c:v>280.60438559688862</c:v>
                </c:pt>
                <c:pt idx="2878">
                  <c:v>294.44240805130937</c:v>
                </c:pt>
                <c:pt idx="2879">
                  <c:v>294.94908425590307</c:v>
                </c:pt>
                <c:pt idx="2880">
                  <c:v>294.02630479833982</c:v>
                </c:pt>
                <c:pt idx="2881">
                  <c:v>292.90511296049215</c:v>
                </c:pt>
                <c:pt idx="2882">
                  <c:v>293.97567532941105</c:v>
                </c:pt>
                <c:pt idx="2883">
                  <c:v>308.72898695085536</c:v>
                </c:pt>
                <c:pt idx="2884">
                  <c:v>312.40310916968684</c:v>
                </c:pt>
                <c:pt idx="2885">
                  <c:v>316.7381861537923</c:v>
                </c:pt>
                <c:pt idx="2886">
                  <c:v>311.51081086752345</c:v>
                </c:pt>
                <c:pt idx="2887">
                  <c:v>316.12489755625103</c:v>
                </c:pt>
                <c:pt idx="2888">
                  <c:v>322.80068409294194</c:v>
                </c:pt>
                <c:pt idx="2889">
                  <c:v>332.56737711801276</c:v>
                </c:pt>
                <c:pt idx="2890">
                  <c:v>332.64290626447092</c:v>
                </c:pt>
                <c:pt idx="2891">
                  <c:v>343.0710817061011</c:v>
                </c:pt>
                <c:pt idx="2892">
                  <c:v>339.91609771113849</c:v>
                </c:pt>
                <c:pt idx="2893">
                  <c:v>330.81329139676723</c:v>
                </c:pt>
                <c:pt idx="2894">
                  <c:v>326.29735420872112</c:v>
                </c:pt>
                <c:pt idx="2895">
                  <c:v>311.41078891480578</c:v>
                </c:pt>
                <c:pt idx="2896">
                  <c:v>313.72790937061274</c:v>
                </c:pt>
                <c:pt idx="2897">
                  <c:v>312.60555127900693</c:v>
                </c:pt>
                <c:pt idx="2898">
                  <c:v>328.74572542686906</c:v>
                </c:pt>
                <c:pt idx="2899">
                  <c:v>330.14505304784001</c:v>
                </c:pt>
                <c:pt idx="2900">
                  <c:v>328.45571156539353</c:v>
                </c:pt>
                <c:pt idx="2901">
                  <c:v>329.989719576536</c:v>
                </c:pt>
                <c:pt idx="2902">
                  <c:v>330.89802475826167</c:v>
                </c:pt>
                <c:pt idx="2903">
                  <c:v>331.54216601678138</c:v>
                </c:pt>
                <c:pt idx="2904">
                  <c:v>318.15716528023131</c:v>
                </c:pt>
                <c:pt idx="2905">
                  <c:v>318.73180318745858</c:v>
                </c:pt>
                <c:pt idx="2906">
                  <c:v>320.04098972224244</c:v>
                </c:pt>
                <c:pt idx="2907">
                  <c:v>323.79072445167145</c:v>
                </c:pt>
                <c:pt idx="2908">
                  <c:v>322.70221554729687</c:v>
                </c:pt>
                <c:pt idx="2909">
                  <c:v>321.58707805645599</c:v>
                </c:pt>
                <c:pt idx="2910">
                  <c:v>326.51977087839322</c:v>
                </c:pt>
                <c:pt idx="2911">
                  <c:v>323.13099702360836</c:v>
                </c:pt>
                <c:pt idx="2912">
                  <c:v>331.21864148979523</c:v>
                </c:pt>
                <c:pt idx="2913">
                  <c:v>329.21942696872622</c:v>
                </c:pt>
                <c:pt idx="2914">
                  <c:v>324.96565193944747</c:v>
                </c:pt>
                <c:pt idx="2915">
                  <c:v>323.11208210739522</c:v>
                </c:pt>
                <c:pt idx="2916">
                  <c:v>328.24136885583601</c:v>
                </c:pt>
                <c:pt idx="2917">
                  <c:v>331.38318984915725</c:v>
                </c:pt>
                <c:pt idx="2918">
                  <c:v>327.97380877105411</c:v>
                </c:pt>
                <c:pt idx="2919">
                  <c:v>334.35364474370101</c:v>
                </c:pt>
                <c:pt idx="2920">
                  <c:v>334.27536198776096</c:v>
                </c:pt>
                <c:pt idx="2921">
                  <c:v>335.13777540670787</c:v>
                </c:pt>
                <c:pt idx="2922">
                  <c:v>336.82433952164638</c:v>
                </c:pt>
                <c:pt idx="2923">
                  <c:v>334.48230141904162</c:v>
                </c:pt>
                <c:pt idx="2924">
                  <c:v>337.80335781455398</c:v>
                </c:pt>
                <c:pt idx="2925">
                  <c:v>334.8030132731285</c:v>
                </c:pt>
                <c:pt idx="2926">
                  <c:v>330.72290070055851</c:v>
                </c:pt>
                <c:pt idx="2927">
                  <c:v>329.82881129046319</c:v>
                </c:pt>
                <c:pt idx="2928">
                  <c:v>331.52768893701466</c:v>
                </c:pt>
                <c:pt idx="2929">
                  <c:v>328.39333664699103</c:v>
                </c:pt>
                <c:pt idx="2930">
                  <c:v>321.95853620986577</c:v>
                </c:pt>
                <c:pt idx="2931">
                  <c:v>318.15589715036936</c:v>
                </c:pt>
                <c:pt idx="2932">
                  <c:v>326.0275026804224</c:v>
                </c:pt>
                <c:pt idx="2933">
                  <c:v>325.05831116534131</c:v>
                </c:pt>
                <c:pt idx="2934">
                  <c:v>332.97026843624934</c:v>
                </c:pt>
                <c:pt idx="2935">
                  <c:v>327.83589303822896</c:v>
                </c:pt>
                <c:pt idx="2936">
                  <c:v>331.41254454850719</c:v>
                </c:pt>
                <c:pt idx="2937">
                  <c:v>332.14255032793642</c:v>
                </c:pt>
                <c:pt idx="2938">
                  <c:v>337.36242386675002</c:v>
                </c:pt>
                <c:pt idx="2939">
                  <c:v>342.55035754354782</c:v>
                </c:pt>
                <c:pt idx="2940">
                  <c:v>340.2095219045861</c:v>
                </c:pt>
                <c:pt idx="2941">
                  <c:v>336.11683985892756</c:v>
                </c:pt>
                <c:pt idx="2942">
                  <c:v>341.22496999477397</c:v>
                </c:pt>
                <c:pt idx="2943">
                  <c:v>343.26963973996902</c:v>
                </c:pt>
                <c:pt idx="2944">
                  <c:v>342.00087833060286</c:v>
                </c:pt>
                <c:pt idx="2945">
                  <c:v>339.09198856154273</c:v>
                </c:pt>
                <c:pt idx="2946">
                  <c:v>339.35701579352582</c:v>
                </c:pt>
                <c:pt idx="2947">
                  <c:v>343.08167012764915</c:v>
                </c:pt>
                <c:pt idx="2948">
                  <c:v>336.95354887258907</c:v>
                </c:pt>
                <c:pt idx="2949">
                  <c:v>341.51855434384839</c:v>
                </c:pt>
                <c:pt idx="2950">
                  <c:v>336.91869470276856</c:v>
                </c:pt>
                <c:pt idx="2951">
                  <c:v>335.35895080997142</c:v>
                </c:pt>
                <c:pt idx="2952">
                  <c:v>329.32991315605136</c:v>
                </c:pt>
                <c:pt idx="2953">
                  <c:v>336.12008126168672</c:v>
                </c:pt>
                <c:pt idx="2954">
                  <c:v>328.19977316524199</c:v>
                </c:pt>
                <c:pt idx="2955">
                  <c:v>324.89242108050621</c:v>
                </c:pt>
                <c:pt idx="2956">
                  <c:v>332.36674375424519</c:v>
                </c:pt>
                <c:pt idx="2957">
                  <c:v>331.35698522888561</c:v>
                </c:pt>
                <c:pt idx="2958">
                  <c:v>334.62411283498403</c:v>
                </c:pt>
                <c:pt idx="2959">
                  <c:v>334.42232967923769</c:v>
                </c:pt>
                <c:pt idx="2960">
                  <c:v>335.23372716938638</c:v>
                </c:pt>
                <c:pt idx="2961">
                  <c:v>336.56730354893375</c:v>
                </c:pt>
                <c:pt idx="2962">
                  <c:v>340.8204499251666</c:v>
                </c:pt>
                <c:pt idx="2963">
                  <c:v>342.91784442834415</c:v>
                </c:pt>
                <c:pt idx="2964">
                  <c:v>342.15727593836283</c:v>
                </c:pt>
                <c:pt idx="2965">
                  <c:v>335.03012200218495</c:v>
                </c:pt>
                <c:pt idx="2966">
                  <c:v>317.30187127939018</c:v>
                </c:pt>
                <c:pt idx="2967">
                  <c:v>319.66711461178483</c:v>
                </c:pt>
                <c:pt idx="2968">
                  <c:v>323.74644669702133</c:v>
                </c:pt>
                <c:pt idx="2969">
                  <c:v>321.94444896674383</c:v>
                </c:pt>
                <c:pt idx="2970">
                  <c:v>326.69437379716362</c:v>
                </c:pt>
                <c:pt idx="2971">
                  <c:v>333.45855161730736</c:v>
                </c:pt>
                <c:pt idx="2972">
                  <c:v>334.16691492045089</c:v>
                </c:pt>
                <c:pt idx="2973">
                  <c:v>333.88906730891705</c:v>
                </c:pt>
                <c:pt idx="2974">
                  <c:v>336.94799175574059</c:v>
                </c:pt>
              </c:numCache>
            </c:numRef>
          </c:val>
          <c:smooth val="0"/>
          <c:extLst>
            <c:ext xmlns:c16="http://schemas.microsoft.com/office/drawing/2014/chart" uri="{C3380CC4-5D6E-409C-BE32-E72D297353CC}">
              <c16:uniqueId val="{00000000-272F-4780-8B10-1D7161BD79FD}"/>
            </c:ext>
          </c:extLst>
        </c:ser>
        <c:dLbls>
          <c:showLegendKey val="0"/>
          <c:showVal val="0"/>
          <c:showCatName val="0"/>
          <c:showSerName val="0"/>
          <c:showPercent val="0"/>
          <c:showBubbleSize val="0"/>
        </c:dLbls>
        <c:smooth val="0"/>
        <c:axId val="632358440"/>
        <c:axId val="632352208"/>
      </c:lineChart>
      <c:catAx>
        <c:axId val="632358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32352208"/>
        <c:crosses val="autoZero"/>
        <c:auto val="1"/>
        <c:lblAlgn val="ctr"/>
        <c:lblOffset val="100"/>
        <c:noMultiLvlLbl val="0"/>
      </c:catAx>
      <c:valAx>
        <c:axId val="632352208"/>
        <c:scaling>
          <c:orientation val="minMax"/>
        </c:scaling>
        <c:delete val="0"/>
        <c:axPos val="l"/>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GB"/>
                  <a:t>Index *</a:t>
                </a: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32358440"/>
        <c:crosses val="autoZero"/>
        <c:crossBetween val="between"/>
      </c:valAx>
      <c:spPr>
        <a:noFill/>
        <a:ln>
          <a:noFill/>
        </a:ln>
        <a:effectLst/>
      </c:spPr>
    </c:plotArea>
    <c:plotVisOnly val="1"/>
    <c:dispBlanksAs val="gap"/>
    <c:showDLblsOverMax val="0"/>
  </c:chart>
  <c:spPr>
    <a:noFill/>
    <a:ln>
      <a:noFill/>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59795746909321"/>
          <c:y val="0.1578240184271984"/>
          <c:w val="0.81998818897637793"/>
          <c:h val="0.61498432487605714"/>
        </c:manualLayout>
      </c:layout>
      <c:lineChart>
        <c:grouping val="standard"/>
        <c:varyColors val="0"/>
        <c:ser>
          <c:idx val="0"/>
          <c:order val="0"/>
          <c:tx>
            <c:strRef>
              <c:f>'Revenue - Company data'!$E$5</c:f>
              <c:strCache>
                <c:ptCount val="1"/>
                <c:pt idx="0">
                  <c:v>31/01/2020</c:v>
                </c:pt>
              </c:strCache>
            </c:strRef>
          </c:tx>
          <c:spPr>
            <a:ln w="28575" cap="rnd">
              <a:solidFill>
                <a:schemeClr val="accent1"/>
              </a:solidFill>
              <a:round/>
            </a:ln>
            <a:effectLst/>
          </c:spPr>
          <c:marker>
            <c:symbol val="none"/>
          </c:marker>
          <c:cat>
            <c:strRef>
              <c:f>'EBITDA - Company Data'!$I$4:$M$4</c:f>
              <c:strCache>
                <c:ptCount val="5"/>
                <c:pt idx="0">
                  <c:v>2017</c:v>
                </c:pt>
                <c:pt idx="1">
                  <c:v>2018</c:v>
                </c:pt>
                <c:pt idx="2">
                  <c:v>2019</c:v>
                </c:pt>
                <c:pt idx="3">
                  <c:v>2020</c:v>
                </c:pt>
                <c:pt idx="4">
                  <c:v>2021</c:v>
                </c:pt>
              </c:strCache>
            </c:strRef>
          </c:cat>
          <c:val>
            <c:numRef>
              <c:f>'Revenue - Company data'!$I$44:$M$44</c:f>
              <c:numCache>
                <c:formatCode>_-#,##0\ ;\(#,##0\);\–</c:formatCode>
                <c:ptCount val="5"/>
                <c:pt idx="0">
                  <c:v>154095.72623</c:v>
                </c:pt>
                <c:pt idx="1">
                  <c:v>148825.14479999998</c:v>
                </c:pt>
                <c:pt idx="2">
                  <c:v>155224.59903000001</c:v>
                </c:pt>
                <c:pt idx="3">
                  <c:v>154059.84179000006</c:v>
                </c:pt>
                <c:pt idx="4">
                  <c:v>158268.23693999997</c:v>
                </c:pt>
              </c:numCache>
            </c:numRef>
          </c:val>
          <c:smooth val="0"/>
          <c:extLst>
            <c:ext xmlns:c16="http://schemas.microsoft.com/office/drawing/2014/chart" uri="{C3380CC4-5D6E-409C-BE32-E72D297353CC}">
              <c16:uniqueId val="{00000000-D987-45FE-B954-D4FE19920625}"/>
            </c:ext>
          </c:extLst>
        </c:ser>
        <c:ser>
          <c:idx val="1"/>
          <c:order val="1"/>
          <c:tx>
            <c:strRef>
              <c:f>'EBITDA - Company Data'!$E$47</c:f>
              <c:strCache>
                <c:ptCount val="1"/>
                <c:pt idx="0">
                  <c:v>31/05/2020</c:v>
                </c:pt>
              </c:strCache>
            </c:strRef>
          </c:tx>
          <c:spPr>
            <a:ln w="28575" cap="rnd">
              <a:solidFill>
                <a:schemeClr val="accent2"/>
              </a:solidFill>
              <a:round/>
            </a:ln>
            <a:effectLst/>
          </c:spPr>
          <c:marker>
            <c:symbol val="none"/>
          </c:marker>
          <c:cat>
            <c:strRef>
              <c:f>'EBITDA - Company Data'!$I$4:$M$4</c:f>
              <c:strCache>
                <c:ptCount val="5"/>
                <c:pt idx="0">
                  <c:v>2017</c:v>
                </c:pt>
                <c:pt idx="1">
                  <c:v>2018</c:v>
                </c:pt>
                <c:pt idx="2">
                  <c:v>2019</c:v>
                </c:pt>
                <c:pt idx="3">
                  <c:v>2020</c:v>
                </c:pt>
                <c:pt idx="4">
                  <c:v>2021</c:v>
                </c:pt>
              </c:strCache>
            </c:strRef>
          </c:cat>
          <c:val>
            <c:numRef>
              <c:f>'Revenue - Company data'!$I$86:$M$86</c:f>
              <c:numCache>
                <c:formatCode>_-#,##0\ ;\(#,##0\);\–</c:formatCode>
                <c:ptCount val="5"/>
                <c:pt idx="0">
                  <c:v>154095.72623</c:v>
                </c:pt>
                <c:pt idx="1">
                  <c:v>148825.14479999998</c:v>
                </c:pt>
                <c:pt idx="2">
                  <c:v>154936.64096999995</c:v>
                </c:pt>
                <c:pt idx="3">
                  <c:v>125533.95968</c:v>
                </c:pt>
                <c:pt idx="4">
                  <c:v>138233.37991999998</c:v>
                </c:pt>
              </c:numCache>
            </c:numRef>
          </c:val>
          <c:smooth val="0"/>
          <c:extLst>
            <c:ext xmlns:c16="http://schemas.microsoft.com/office/drawing/2014/chart" uri="{C3380CC4-5D6E-409C-BE32-E72D297353CC}">
              <c16:uniqueId val="{00000001-D987-45FE-B954-D4FE19920625}"/>
            </c:ext>
          </c:extLst>
        </c:ser>
        <c:ser>
          <c:idx val="2"/>
          <c:order val="2"/>
          <c:tx>
            <c:strRef>
              <c:f>'EBITDA - Company Data'!$E$89</c:f>
              <c:strCache>
                <c:ptCount val="1"/>
                <c:pt idx="0">
                  <c:v>31/08/2020</c:v>
                </c:pt>
              </c:strCache>
            </c:strRef>
          </c:tx>
          <c:spPr>
            <a:ln w="28575" cap="rnd">
              <a:solidFill>
                <a:schemeClr val="accent3"/>
              </a:solidFill>
              <a:round/>
            </a:ln>
            <a:effectLst/>
          </c:spPr>
          <c:marker>
            <c:symbol val="none"/>
          </c:marker>
          <c:cat>
            <c:strRef>
              <c:f>'EBITDA - Company Data'!$I$4:$M$4</c:f>
              <c:strCache>
                <c:ptCount val="5"/>
                <c:pt idx="0">
                  <c:v>2017</c:v>
                </c:pt>
                <c:pt idx="1">
                  <c:v>2018</c:v>
                </c:pt>
                <c:pt idx="2">
                  <c:v>2019</c:v>
                </c:pt>
                <c:pt idx="3">
                  <c:v>2020</c:v>
                </c:pt>
                <c:pt idx="4">
                  <c:v>2021</c:v>
                </c:pt>
              </c:strCache>
            </c:strRef>
          </c:cat>
          <c:val>
            <c:numRef>
              <c:f>'Revenue - Company data'!$I$128:$M$128</c:f>
              <c:numCache>
                <c:formatCode>_-#,##0\ ;\(#,##0\);\–</c:formatCode>
                <c:ptCount val="5"/>
                <c:pt idx="0">
                  <c:v>154095.72623</c:v>
                </c:pt>
                <c:pt idx="1">
                  <c:v>148825.14479999998</c:v>
                </c:pt>
                <c:pt idx="2">
                  <c:v>154742.52897999997</c:v>
                </c:pt>
                <c:pt idx="3">
                  <c:v>134733.04469000001</c:v>
                </c:pt>
                <c:pt idx="4">
                  <c:v>147095.79644000001</c:v>
                </c:pt>
              </c:numCache>
            </c:numRef>
          </c:val>
          <c:smooth val="0"/>
          <c:extLst>
            <c:ext xmlns:c16="http://schemas.microsoft.com/office/drawing/2014/chart" uri="{C3380CC4-5D6E-409C-BE32-E72D297353CC}">
              <c16:uniqueId val="{00000002-D987-45FE-B954-D4FE19920625}"/>
            </c:ext>
          </c:extLst>
        </c:ser>
        <c:ser>
          <c:idx val="3"/>
          <c:order val="3"/>
          <c:tx>
            <c:strRef>
              <c:f>'EBITDA - Company Data'!$E$132</c:f>
              <c:strCache>
                <c:ptCount val="1"/>
                <c:pt idx="0">
                  <c:v>07/10/2020</c:v>
                </c:pt>
              </c:strCache>
            </c:strRef>
          </c:tx>
          <c:spPr>
            <a:ln w="28575" cap="rnd">
              <a:solidFill>
                <a:schemeClr val="accent4"/>
              </a:solidFill>
              <a:round/>
            </a:ln>
            <a:effectLst/>
          </c:spPr>
          <c:marker>
            <c:symbol val="none"/>
          </c:marker>
          <c:cat>
            <c:strRef>
              <c:f>'EBITDA - Company Data'!$I$4:$M$4</c:f>
              <c:strCache>
                <c:ptCount val="5"/>
                <c:pt idx="0">
                  <c:v>2017</c:v>
                </c:pt>
                <c:pt idx="1">
                  <c:v>2018</c:v>
                </c:pt>
                <c:pt idx="2">
                  <c:v>2019</c:v>
                </c:pt>
                <c:pt idx="3">
                  <c:v>2020</c:v>
                </c:pt>
                <c:pt idx="4">
                  <c:v>2021</c:v>
                </c:pt>
              </c:strCache>
            </c:strRef>
          </c:cat>
          <c:val>
            <c:numRef>
              <c:f>'Revenue - Company data'!$I$171:$M$171</c:f>
              <c:numCache>
                <c:formatCode>_-#,##0\ ;\(#,##0\);\–</c:formatCode>
                <c:ptCount val="5"/>
                <c:pt idx="0">
                  <c:v>154095.72623</c:v>
                </c:pt>
                <c:pt idx="1">
                  <c:v>148825.14479999998</c:v>
                </c:pt>
                <c:pt idx="2">
                  <c:v>154716.13637999998</c:v>
                </c:pt>
                <c:pt idx="3">
                  <c:v>135311.22300999996</c:v>
                </c:pt>
                <c:pt idx="4">
                  <c:v>145183.51199999999</c:v>
                </c:pt>
              </c:numCache>
            </c:numRef>
          </c:val>
          <c:smooth val="0"/>
          <c:extLst>
            <c:ext xmlns:c16="http://schemas.microsoft.com/office/drawing/2014/chart" uri="{C3380CC4-5D6E-409C-BE32-E72D297353CC}">
              <c16:uniqueId val="{00000003-D987-45FE-B954-D4FE19920625}"/>
            </c:ext>
          </c:extLst>
        </c:ser>
        <c:dLbls>
          <c:showLegendKey val="0"/>
          <c:showVal val="0"/>
          <c:showCatName val="0"/>
          <c:showSerName val="0"/>
          <c:showPercent val="0"/>
          <c:showBubbleSize val="0"/>
        </c:dLbls>
        <c:smooth val="0"/>
        <c:axId val="1685837704"/>
        <c:axId val="1685828520"/>
      </c:lineChart>
      <c:catAx>
        <c:axId val="1685837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5828520"/>
        <c:crosses val="autoZero"/>
        <c:auto val="1"/>
        <c:lblAlgn val="ctr"/>
        <c:lblOffset val="100"/>
        <c:noMultiLvlLbl val="0"/>
      </c:catAx>
      <c:valAx>
        <c:axId val="1685828520"/>
        <c:scaling>
          <c:orientation val="minMax"/>
          <c:min val="800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Revenue</a:t>
                </a:r>
                <a:r>
                  <a:rPr lang="en-GB" baseline="0"/>
                  <a:t> £m</a:t>
                </a:r>
                <a:endParaRPr lang="en-GB"/>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0\ ;\(#,##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58377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Charts!$B$6</c:f>
              <c:strCache>
                <c:ptCount val="1"/>
                <c:pt idx="0">
                  <c:v>Manufacturing</c:v>
                </c:pt>
              </c:strCache>
            </c:strRef>
          </c:tx>
          <c:spPr>
            <a:solidFill>
              <a:schemeClr val="accent1"/>
            </a:solidFill>
            <a:ln>
              <a:noFill/>
            </a:ln>
            <a:effectLst/>
          </c:spPr>
          <c:invertIfNegative val="0"/>
          <c:cat>
            <c:strRef>
              <c:f>Charts!$C$5:$O$5</c:f>
              <c:strCach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H1 2020</c:v>
                </c:pt>
              </c:strCache>
            </c:strRef>
          </c:cat>
          <c:val>
            <c:numRef>
              <c:f>Charts!$C$6:$O$6</c:f>
              <c:numCache>
                <c:formatCode>General</c:formatCode>
                <c:ptCount val="13"/>
                <c:pt idx="0">
                  <c:v>57</c:v>
                </c:pt>
                <c:pt idx="1">
                  <c:v>35</c:v>
                </c:pt>
                <c:pt idx="2">
                  <c:v>30</c:v>
                </c:pt>
                <c:pt idx="3">
                  <c:v>58</c:v>
                </c:pt>
                <c:pt idx="4">
                  <c:v>52</c:v>
                </c:pt>
                <c:pt idx="5">
                  <c:v>69</c:v>
                </c:pt>
                <c:pt idx="6">
                  <c:v>63</c:v>
                </c:pt>
                <c:pt idx="7">
                  <c:v>88</c:v>
                </c:pt>
                <c:pt idx="8">
                  <c:v>90</c:v>
                </c:pt>
                <c:pt idx="9">
                  <c:v>89</c:v>
                </c:pt>
                <c:pt idx="10">
                  <c:v>100</c:v>
                </c:pt>
                <c:pt idx="11">
                  <c:v>113</c:v>
                </c:pt>
                <c:pt idx="12">
                  <c:v>38</c:v>
                </c:pt>
              </c:numCache>
            </c:numRef>
          </c:val>
          <c:extLst>
            <c:ext xmlns:c16="http://schemas.microsoft.com/office/drawing/2014/chart" uri="{C3380CC4-5D6E-409C-BE32-E72D297353CC}">
              <c16:uniqueId val="{00000000-CDCF-4D03-9894-01CFEA2191DE}"/>
            </c:ext>
          </c:extLst>
        </c:ser>
        <c:ser>
          <c:idx val="1"/>
          <c:order val="1"/>
          <c:tx>
            <c:strRef>
              <c:f>Charts!$B$7</c:f>
              <c:strCache>
                <c:ptCount val="1"/>
                <c:pt idx="0">
                  <c:v>Distribution</c:v>
                </c:pt>
              </c:strCache>
            </c:strRef>
          </c:tx>
          <c:spPr>
            <a:solidFill>
              <a:schemeClr val="accent2"/>
            </a:solidFill>
            <a:ln>
              <a:noFill/>
            </a:ln>
            <a:effectLst/>
          </c:spPr>
          <c:invertIfNegative val="0"/>
          <c:cat>
            <c:strRef>
              <c:f>Charts!$C$5:$O$5</c:f>
              <c:strCach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H1 2020</c:v>
                </c:pt>
              </c:strCache>
            </c:strRef>
          </c:cat>
          <c:val>
            <c:numRef>
              <c:f>Charts!$C$7:$O$7</c:f>
              <c:numCache>
                <c:formatCode>General</c:formatCode>
                <c:ptCount val="13"/>
                <c:pt idx="0">
                  <c:v>37</c:v>
                </c:pt>
                <c:pt idx="1">
                  <c:v>20</c:v>
                </c:pt>
                <c:pt idx="2">
                  <c:v>17</c:v>
                </c:pt>
                <c:pt idx="3">
                  <c:v>24</c:v>
                </c:pt>
                <c:pt idx="4">
                  <c:v>33</c:v>
                </c:pt>
                <c:pt idx="5">
                  <c:v>33</c:v>
                </c:pt>
                <c:pt idx="6">
                  <c:v>42</c:v>
                </c:pt>
                <c:pt idx="7">
                  <c:v>46</c:v>
                </c:pt>
                <c:pt idx="8">
                  <c:v>57</c:v>
                </c:pt>
                <c:pt idx="9">
                  <c:v>67</c:v>
                </c:pt>
                <c:pt idx="10">
                  <c:v>76</c:v>
                </c:pt>
                <c:pt idx="11">
                  <c:v>69</c:v>
                </c:pt>
                <c:pt idx="12">
                  <c:v>22</c:v>
                </c:pt>
              </c:numCache>
            </c:numRef>
          </c:val>
          <c:extLst>
            <c:ext xmlns:c16="http://schemas.microsoft.com/office/drawing/2014/chart" uri="{C3380CC4-5D6E-409C-BE32-E72D297353CC}">
              <c16:uniqueId val="{00000001-CDCF-4D03-9894-01CFEA2191DE}"/>
            </c:ext>
          </c:extLst>
        </c:ser>
        <c:ser>
          <c:idx val="2"/>
          <c:order val="2"/>
          <c:tx>
            <c:strRef>
              <c:f>Charts!$B$8</c:f>
              <c:strCache>
                <c:ptCount val="1"/>
                <c:pt idx="0">
                  <c:v>Services</c:v>
                </c:pt>
              </c:strCache>
            </c:strRef>
          </c:tx>
          <c:spPr>
            <a:solidFill>
              <a:schemeClr val="accent3"/>
            </a:solidFill>
            <a:ln>
              <a:noFill/>
            </a:ln>
            <a:effectLst/>
          </c:spPr>
          <c:invertIfNegative val="0"/>
          <c:cat>
            <c:strRef>
              <c:f>Charts!$C$5:$O$5</c:f>
              <c:strCach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H1 2020</c:v>
                </c:pt>
              </c:strCache>
            </c:strRef>
          </c:cat>
          <c:val>
            <c:numRef>
              <c:f>Charts!$C$8:$O$8</c:f>
              <c:numCache>
                <c:formatCode>General</c:formatCode>
                <c:ptCount val="13"/>
                <c:pt idx="0">
                  <c:v>40</c:v>
                </c:pt>
                <c:pt idx="1">
                  <c:v>7</c:v>
                </c:pt>
                <c:pt idx="2">
                  <c:v>21</c:v>
                </c:pt>
                <c:pt idx="3">
                  <c:v>25</c:v>
                </c:pt>
                <c:pt idx="4">
                  <c:v>31</c:v>
                </c:pt>
                <c:pt idx="5">
                  <c:v>43</c:v>
                </c:pt>
                <c:pt idx="6">
                  <c:v>37</c:v>
                </c:pt>
                <c:pt idx="7">
                  <c:v>51</c:v>
                </c:pt>
                <c:pt idx="8">
                  <c:v>61</c:v>
                </c:pt>
                <c:pt idx="9">
                  <c:v>76</c:v>
                </c:pt>
                <c:pt idx="10">
                  <c:v>79</c:v>
                </c:pt>
                <c:pt idx="11">
                  <c:v>82</c:v>
                </c:pt>
                <c:pt idx="12">
                  <c:v>29</c:v>
                </c:pt>
              </c:numCache>
            </c:numRef>
          </c:val>
          <c:extLst>
            <c:ext xmlns:c16="http://schemas.microsoft.com/office/drawing/2014/chart" uri="{C3380CC4-5D6E-409C-BE32-E72D297353CC}">
              <c16:uniqueId val="{00000002-CDCF-4D03-9894-01CFEA2191DE}"/>
            </c:ext>
          </c:extLst>
        </c:ser>
        <c:dLbls>
          <c:showLegendKey val="0"/>
          <c:showVal val="0"/>
          <c:showCatName val="0"/>
          <c:showSerName val="0"/>
          <c:showPercent val="0"/>
          <c:showBubbleSize val="0"/>
        </c:dLbls>
        <c:gapWidth val="150"/>
        <c:overlap val="100"/>
        <c:axId val="412755576"/>
        <c:axId val="412756888"/>
      </c:barChart>
      <c:lineChart>
        <c:grouping val="standard"/>
        <c:varyColors val="0"/>
        <c:ser>
          <c:idx val="3"/>
          <c:order val="3"/>
          <c:tx>
            <c:strRef>
              <c:f>Charts!$B$9</c:f>
              <c:strCache>
                <c:ptCount val="1"/>
                <c:pt idx="0">
                  <c:v>EV/EBITDA</c:v>
                </c:pt>
              </c:strCache>
            </c:strRef>
          </c:tx>
          <c:spPr>
            <a:ln w="28575" cap="rnd">
              <a:solidFill>
                <a:schemeClr val="accent4"/>
              </a:solidFill>
              <a:round/>
            </a:ln>
            <a:effectLst/>
          </c:spPr>
          <c:marker>
            <c:symbol val="none"/>
          </c:marker>
          <c:cat>
            <c:strRef>
              <c:f>Charts!$C$5:$O$5</c:f>
              <c:strCach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H1 2020</c:v>
                </c:pt>
              </c:strCache>
            </c:strRef>
          </c:cat>
          <c:val>
            <c:numRef>
              <c:f>Charts!$C$9:$O$9</c:f>
              <c:numCache>
                <c:formatCode>General</c:formatCode>
                <c:ptCount val="13"/>
                <c:pt idx="0">
                  <c:v>6.2362178772716845</c:v>
                </c:pt>
                <c:pt idx="1">
                  <c:v>5.5870680684618543</c:v>
                </c:pt>
                <c:pt idx="2">
                  <c:v>6.1527979125939432</c:v>
                </c:pt>
                <c:pt idx="3">
                  <c:v>5.302310990721006</c:v>
                </c:pt>
                <c:pt idx="4">
                  <c:v>6.188466779215104</c:v>
                </c:pt>
                <c:pt idx="5">
                  <c:v>6.0677908207783302</c:v>
                </c:pt>
                <c:pt idx="6">
                  <c:v>6.5473537938618582</c:v>
                </c:pt>
                <c:pt idx="7">
                  <c:v>6.8334014245038777</c:v>
                </c:pt>
                <c:pt idx="8">
                  <c:v>6.800040449093224</c:v>
                </c:pt>
                <c:pt idx="9">
                  <c:v>6.7608817188981449</c:v>
                </c:pt>
                <c:pt idx="10">
                  <c:v>7.0612900564151255</c:v>
                </c:pt>
                <c:pt idx="11">
                  <c:v>6.7686725528640128</c:v>
                </c:pt>
                <c:pt idx="12">
                  <c:v>6.8</c:v>
                </c:pt>
              </c:numCache>
            </c:numRef>
          </c:val>
          <c:smooth val="1"/>
          <c:extLst>
            <c:ext xmlns:c16="http://schemas.microsoft.com/office/drawing/2014/chart" uri="{C3380CC4-5D6E-409C-BE32-E72D297353CC}">
              <c16:uniqueId val="{00000003-CDCF-4D03-9894-01CFEA2191DE}"/>
            </c:ext>
          </c:extLst>
        </c:ser>
        <c:dLbls>
          <c:showLegendKey val="0"/>
          <c:showVal val="0"/>
          <c:showCatName val="0"/>
          <c:showSerName val="0"/>
          <c:showPercent val="0"/>
          <c:showBubbleSize val="0"/>
        </c:dLbls>
        <c:marker val="1"/>
        <c:smooth val="0"/>
        <c:axId val="670560496"/>
        <c:axId val="670555904"/>
      </c:lineChart>
      <c:catAx>
        <c:axId val="412755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2756888"/>
        <c:crosses val="autoZero"/>
        <c:auto val="1"/>
        <c:lblAlgn val="ctr"/>
        <c:lblOffset val="100"/>
        <c:noMultiLvlLbl val="0"/>
      </c:catAx>
      <c:valAx>
        <c:axId val="41275688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Volume</a:t>
                </a:r>
                <a:r>
                  <a:rPr lang="en-GB" baseline="0"/>
                  <a:t> of transactions</a:t>
                </a:r>
                <a:endParaRPr lang="en-GB"/>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2755576"/>
        <c:crosses val="autoZero"/>
        <c:crossBetween val="between"/>
      </c:valAx>
      <c:valAx>
        <c:axId val="670555904"/>
        <c:scaling>
          <c:orientation val="minMax"/>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EV/EBITDA</a:t>
                </a:r>
                <a:r>
                  <a:rPr lang="en-GB" baseline="0"/>
                  <a:t> multiple</a:t>
                </a:r>
                <a:endParaRPr lang="en-GB"/>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0560496"/>
        <c:crosses val="max"/>
        <c:crossBetween val="between"/>
      </c:valAx>
      <c:catAx>
        <c:axId val="670560496"/>
        <c:scaling>
          <c:orientation val="minMax"/>
        </c:scaling>
        <c:delete val="1"/>
        <c:axPos val="b"/>
        <c:numFmt formatCode="General" sourceLinked="1"/>
        <c:majorTickMark val="out"/>
        <c:minorTickMark val="none"/>
        <c:tickLblPos val="nextTo"/>
        <c:crossAx val="670555904"/>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E47D5C-E96D-4671-AABC-580006D477A8}" type="datetimeFigureOut">
              <a:rPr lang="en-US" smtClean="0"/>
              <a:pPr/>
              <a:t>10/20/2020</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F325E1-631E-4FFD-AF35-27D076BB57F2}" type="slidenum">
              <a:rPr lang="en-GB" smtClean="0"/>
              <a:pPr/>
              <a:t>‹#›</a:t>
            </a:fld>
            <a:endParaRPr lang="en-GB" dirty="0"/>
          </a:p>
        </p:txBody>
      </p:sp>
    </p:spTree>
    <p:extLst>
      <p:ext uri="{BB962C8B-B14F-4D97-AF65-F5344CB8AC3E}">
        <p14:creationId xmlns:p14="http://schemas.microsoft.com/office/powerpoint/2010/main" val="1669669958"/>
      </p:ext>
    </p:extLst>
  </p:cSld>
  <p:clrMap bg1="lt1" tx1="dk1" bg2="lt2" tx2="dk2" accent1="accent1" accent2="accent2" accent3="accent3" accent4="accent4" accent5="accent5" accent6="accent6" hlink="hlink" folHlink="folHlink"/>
  <p:notesStyle>
    <a:lvl1pPr marL="0" algn="l" defTabSz="914112" rtl="0" eaLnBrk="1" latinLnBrk="0" hangingPunct="1">
      <a:defRPr sz="1200" b="1" kern="1200">
        <a:solidFill>
          <a:schemeClr val="tx1"/>
        </a:solidFill>
        <a:latin typeface="Trebuchet MS" pitchFamily="34" charset="0"/>
        <a:ea typeface="+mn-ea"/>
        <a:cs typeface="+mn-cs"/>
      </a:defRPr>
    </a:lvl1pPr>
    <a:lvl2pPr marL="228569" indent="-228569" algn="l" defTabSz="914112" rtl="0" eaLnBrk="1" latinLnBrk="0" hangingPunct="1">
      <a:buFont typeface="Arial" pitchFamily="34" charset="0"/>
      <a:buChar char="•"/>
      <a:defRPr sz="1200" kern="1200">
        <a:solidFill>
          <a:schemeClr val="tx1"/>
        </a:solidFill>
        <a:latin typeface="Trebuchet MS" pitchFamily="34" charset="0"/>
        <a:ea typeface="+mn-ea"/>
        <a:cs typeface="+mn-cs"/>
      </a:defRPr>
    </a:lvl2pPr>
    <a:lvl3pPr marL="539675" indent="-269837" algn="l" defTabSz="914112" rtl="0" eaLnBrk="1" latinLnBrk="0" hangingPunct="1">
      <a:buFont typeface="Symbol" pitchFamily="18" charset="2"/>
      <a:buChar char="-"/>
      <a:defRPr sz="1200" kern="1200">
        <a:solidFill>
          <a:schemeClr val="tx1"/>
        </a:solidFill>
        <a:latin typeface="Trebuchet MS" pitchFamily="34" charset="0"/>
        <a:ea typeface="+mn-ea"/>
        <a:cs typeface="+mn-cs"/>
      </a:defRPr>
    </a:lvl3pPr>
    <a:lvl4pPr marL="539675" indent="-176189" algn="l" defTabSz="914112" rtl="0" eaLnBrk="1" latinLnBrk="0" hangingPunct="1">
      <a:defRPr sz="1200" kern="1200">
        <a:solidFill>
          <a:schemeClr val="tx1"/>
        </a:solidFill>
        <a:latin typeface="Trebuchet MS" pitchFamily="34" charset="0"/>
        <a:ea typeface="+mn-ea"/>
        <a:cs typeface="+mn-cs"/>
      </a:defRPr>
    </a:lvl4pPr>
    <a:lvl5pPr marL="717451" indent="-177775" algn="l" defTabSz="914112" rtl="0" eaLnBrk="1" latinLnBrk="0" hangingPunct="1">
      <a:defRPr sz="1200" kern="1200">
        <a:solidFill>
          <a:schemeClr val="tx1"/>
        </a:solidFill>
        <a:latin typeface="Trebuchet MS" pitchFamily="34" charset="0"/>
        <a:ea typeface="+mn-ea"/>
        <a:cs typeface="+mn-cs"/>
      </a:defRPr>
    </a:lvl5pPr>
    <a:lvl6pPr marL="2285279" algn="l" defTabSz="914112" rtl="0" eaLnBrk="1" latinLnBrk="0" hangingPunct="1">
      <a:defRPr sz="1200" kern="1200">
        <a:solidFill>
          <a:schemeClr val="tx1"/>
        </a:solidFill>
        <a:latin typeface="+mn-lt"/>
        <a:ea typeface="+mn-ea"/>
        <a:cs typeface="+mn-cs"/>
      </a:defRPr>
    </a:lvl6pPr>
    <a:lvl7pPr marL="2742335" algn="l" defTabSz="914112" rtl="0" eaLnBrk="1" latinLnBrk="0" hangingPunct="1">
      <a:defRPr sz="1200" kern="1200">
        <a:solidFill>
          <a:schemeClr val="tx1"/>
        </a:solidFill>
        <a:latin typeface="+mn-lt"/>
        <a:ea typeface="+mn-ea"/>
        <a:cs typeface="+mn-cs"/>
      </a:defRPr>
    </a:lvl7pPr>
    <a:lvl8pPr marL="3199391" algn="l" defTabSz="914112" rtl="0" eaLnBrk="1" latinLnBrk="0" hangingPunct="1">
      <a:defRPr sz="1200" kern="1200">
        <a:solidFill>
          <a:schemeClr val="tx1"/>
        </a:solidFill>
        <a:latin typeface="+mn-lt"/>
        <a:ea typeface="+mn-ea"/>
        <a:cs typeface="+mn-cs"/>
      </a:defRPr>
    </a:lvl8pPr>
    <a:lvl9pPr marL="3656447" algn="l" defTabSz="9141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941F9-E8E6-4734-9496-C0993BCE6EEC}" type="slidenum">
              <a:rPr lang="en-GB"/>
              <a:pPr/>
              <a:t>1</a:t>
            </a:fld>
            <a:endParaRPr lang="en-GB" dirty="0"/>
          </a:p>
        </p:txBody>
      </p:sp>
      <p:sp>
        <p:nvSpPr>
          <p:cNvPr id="1567746" name="Rectangle 2"/>
          <p:cNvSpPr>
            <a:spLocks noGrp="1" noRot="1" noChangeAspect="1" noChangeArrowheads="1" noTextEdit="1"/>
          </p:cNvSpPr>
          <p:nvPr>
            <p:ph type="sldImg"/>
          </p:nvPr>
        </p:nvSpPr>
        <p:spPr>
          <a:xfrm>
            <a:off x="1143000" y="685800"/>
            <a:ext cx="4572000" cy="3429000"/>
          </a:xfrm>
          <a:ln/>
        </p:spPr>
      </p:sp>
      <p:sp>
        <p:nvSpPr>
          <p:cNvPr id="1567747" name="Rectangle 3"/>
          <p:cNvSpPr>
            <a:spLocks noGrp="1" noChangeArrowheads="1"/>
          </p:cNvSpPr>
          <p:nvPr>
            <p:ph type="body" idx="1"/>
          </p:nvPr>
        </p:nvSpPr>
        <p:spPr/>
        <p:txBody>
          <a:bodyPr/>
          <a:lstStyle/>
          <a:p>
            <a:endParaRPr lang="ru-RU" b="1"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8_Cover - colour panel">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818" r="3439"/>
          <a:stretch/>
        </p:blipFill>
        <p:spPr>
          <a:xfrm flipH="1">
            <a:off x="0" y="0"/>
            <a:ext cx="9158514" cy="6858000"/>
          </a:xfrm>
          <a:prstGeom prst="rect">
            <a:avLst/>
          </a:prstGeom>
        </p:spPr>
      </p:pic>
      <p:sp>
        <p:nvSpPr>
          <p:cNvPr id="3" name="Subtitle 2"/>
          <p:cNvSpPr>
            <a:spLocks noGrp="1"/>
          </p:cNvSpPr>
          <p:nvPr>
            <p:ph type="subTitle" idx="1"/>
          </p:nvPr>
        </p:nvSpPr>
        <p:spPr bwMode="gray">
          <a:xfrm>
            <a:off x="323850" y="2163155"/>
            <a:ext cx="81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dirty="0" smtClean="0"/>
              <a:t>Click to edit Master subtitle style</a:t>
            </a:r>
            <a:endParaRPr lang="en-GB" dirty="0"/>
          </a:p>
        </p:txBody>
      </p:sp>
      <p:sp>
        <p:nvSpPr>
          <p:cNvPr id="2" name="Title 1"/>
          <p:cNvSpPr>
            <a:spLocks noGrp="1"/>
          </p:cNvSpPr>
          <p:nvPr>
            <p:ph type="ctrTitle"/>
          </p:nvPr>
        </p:nvSpPr>
        <p:spPr bwMode="gray">
          <a:xfrm>
            <a:off x="323851" y="1663700"/>
            <a:ext cx="8098790" cy="393954"/>
          </a:xfrm>
        </p:spPr>
        <p:txBody>
          <a:bodyPr wrap="square" anchor="t">
            <a:spAutoFit/>
          </a:bodyPr>
          <a:lstStyle>
            <a:lvl1pPr algn="l">
              <a:defRPr sz="3200">
                <a:solidFill>
                  <a:schemeClr val="bg1"/>
                </a:solidFill>
              </a:defRPr>
            </a:lvl1pPr>
          </a:lstStyle>
          <a:p>
            <a:r>
              <a:rPr lang="en-US" smtClean="0"/>
              <a:t>Click to edit Master title style</a:t>
            </a:r>
            <a:endParaRPr lang="en-GB" dirty="0"/>
          </a:p>
        </p:txBody>
      </p:sp>
      <p:sp>
        <p:nvSpPr>
          <p:cNvPr id="30" name="Text Placeholder 29"/>
          <p:cNvSpPr>
            <a:spLocks noGrp="1"/>
          </p:cNvSpPr>
          <p:nvPr>
            <p:ph type="body" sz="quarter" idx="11" hasCustomPrompt="1"/>
          </p:nvPr>
        </p:nvSpPr>
        <p:spPr bwMode="gray">
          <a:xfrm>
            <a:off x="323850" y="4489508"/>
            <a:ext cx="3958398"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dirty="0"/>
              <a:t>Author</a:t>
            </a:r>
            <a:endParaRPr lang="en-GB" dirty="0"/>
          </a:p>
        </p:txBody>
      </p:sp>
      <p:sp>
        <p:nvSpPr>
          <p:cNvPr id="20" name="Freeform 5">
            <a:extLst>
              <a:ext uri="{FF2B5EF4-FFF2-40B4-BE49-F238E27FC236}">
                <a16:creationId xmlns:a16="http://schemas.microsoft.com/office/drawing/2014/main" id="{6924A976-F519-40A5-8DF6-7045013E0674}"/>
              </a:ext>
            </a:extLst>
          </p:cNvPr>
          <p:cNvSpPr>
            <a:spLocks/>
          </p:cNvSpPr>
          <p:nvPr userDrawn="1"/>
        </p:nvSpPr>
        <p:spPr bwMode="auto">
          <a:xfrm>
            <a:off x="558225" y="0"/>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GB"/>
          </a:p>
        </p:txBody>
      </p:sp>
      <p:grpSp>
        <p:nvGrpSpPr>
          <p:cNvPr id="22" name="Group 21">
            <a:extLst>
              <a:ext uri="{FF2B5EF4-FFF2-40B4-BE49-F238E27FC236}">
                <a16:creationId xmlns:a16="http://schemas.microsoft.com/office/drawing/2014/main" id="{DF268690-DC68-4A48-8A45-83987597F387}"/>
              </a:ext>
            </a:extLst>
          </p:cNvPr>
          <p:cNvGrpSpPr/>
          <p:nvPr userDrawn="1"/>
        </p:nvGrpSpPr>
        <p:grpSpPr>
          <a:xfrm>
            <a:off x="558225" y="5039407"/>
            <a:ext cx="161925" cy="1818593"/>
            <a:chOff x="8277225" y="5636196"/>
            <a:chExt cx="161925" cy="1818593"/>
          </a:xfrm>
          <a:solidFill>
            <a:schemeClr val="bg1"/>
          </a:solidFill>
        </p:grpSpPr>
        <p:sp>
          <p:nvSpPr>
            <p:cNvPr id="23" name="Freeform 5">
              <a:extLst>
                <a:ext uri="{FF2B5EF4-FFF2-40B4-BE49-F238E27FC236}">
                  <a16:creationId xmlns:a16="http://schemas.microsoft.com/office/drawing/2014/main" id="{B73C8502-946B-4753-BB2E-C99F8C51A881}"/>
                </a:ext>
              </a:extLst>
            </p:cNvPr>
            <p:cNvSpPr>
              <a:spLocks/>
            </p:cNvSpPr>
            <p:nvPr userDrawn="1"/>
          </p:nvSpPr>
          <p:spPr bwMode="auto">
            <a:xfrm rot="10800000">
              <a:off x="8277225" y="6314964"/>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5">
              <a:extLst>
                <a:ext uri="{FF2B5EF4-FFF2-40B4-BE49-F238E27FC236}">
                  <a16:creationId xmlns:a16="http://schemas.microsoft.com/office/drawing/2014/main" id="{3A3325BE-8A7D-430D-B112-36E560434BE6}"/>
                </a:ext>
              </a:extLst>
            </p:cNvPr>
            <p:cNvSpPr>
              <a:spLocks/>
            </p:cNvSpPr>
            <p:nvPr userDrawn="1"/>
          </p:nvSpPr>
          <p:spPr bwMode="auto">
            <a:xfrm rot="10800000">
              <a:off x="8277225" y="5636196"/>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5">
              <a:extLst>
                <a:ext uri="{FF2B5EF4-FFF2-40B4-BE49-F238E27FC236}">
                  <a16:creationId xmlns:a16="http://schemas.microsoft.com/office/drawing/2014/main" id="{1FB6ABF9-1E81-45AF-AD8C-CBC5F0DF67DE}"/>
                </a:ext>
              </a:extLst>
            </p:cNvPr>
            <p:cNvSpPr>
              <a:spLocks/>
            </p:cNvSpPr>
            <p:nvPr userDrawn="1"/>
          </p:nvSpPr>
          <p:spPr bwMode="auto">
            <a:xfrm rot="10800000">
              <a:off x="8277225" y="6557851"/>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44296" y="6190449"/>
            <a:ext cx="3164963" cy="400753"/>
          </a:xfrm>
          <a:prstGeom prst="rect">
            <a:avLst/>
          </a:prstGeom>
        </p:spPr>
      </p:pic>
    </p:spTree>
    <p:extLst>
      <p:ext uri="{BB962C8B-B14F-4D97-AF65-F5344CB8AC3E}">
        <p14:creationId xmlns:p14="http://schemas.microsoft.com/office/powerpoint/2010/main" val="793498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8" name="Picture Placeholder 56"/>
          <p:cNvSpPr>
            <a:spLocks noGrp="1"/>
          </p:cNvSpPr>
          <p:nvPr>
            <p:ph type="pic" sz="quarter" idx="10" hasCustomPrompt="1"/>
          </p:nvPr>
        </p:nvSpPr>
        <p:spPr bwMode="gray">
          <a:xfrm>
            <a:off x="4718167" y="1663699"/>
            <a:ext cx="4104000" cy="4181475"/>
          </a:xfrm>
          <a:solidFill>
            <a:schemeClr val="bg1">
              <a:lumMod val="75000"/>
            </a:schemeClr>
          </a:solidFill>
        </p:spPr>
        <p:txBody>
          <a:bodyPr anchor="ctr">
            <a:noAutofit/>
          </a:bodyPr>
          <a:lstStyle>
            <a:lvl1pPr algn="ctr">
              <a:defRPr sz="1800" b="0" baseline="0">
                <a:solidFill>
                  <a:schemeClr val="bg1"/>
                </a:solidFill>
                <a:latin typeface="Trebuchet MS"/>
                <a:sym typeface="Wingdings"/>
              </a:defRPr>
            </a:lvl1pPr>
          </a:lstStyle>
          <a:p>
            <a:r>
              <a:rPr lang="en-GB" dirty="0"/>
              <a:t>Select icon to</a:t>
            </a:r>
            <a:br>
              <a:rPr lang="en-GB" dirty="0"/>
            </a:br>
            <a:r>
              <a:rPr lang="en-GB" dirty="0"/>
              <a:t>insert picture</a:t>
            </a:r>
            <a:br>
              <a:rPr lang="en-GB" dirty="0"/>
            </a:br>
            <a:r>
              <a:rPr lang="en-GB" dirty="0"/>
              <a:t></a:t>
            </a:r>
            <a:br>
              <a:rPr lang="en-GB" dirty="0"/>
            </a:br>
            <a:endParaRPr lang="en-GB" dirty="0"/>
          </a:p>
          <a:p>
            <a:endParaRPr lang="en-GB" dirty="0"/>
          </a:p>
          <a:p>
            <a:endParaRPr lang="en-GB" dirty="0"/>
          </a:p>
        </p:txBody>
      </p:sp>
      <p:sp>
        <p:nvSpPr>
          <p:cNvPr id="4" name="Text Placeholder 3"/>
          <p:cNvSpPr>
            <a:spLocks noGrp="1"/>
          </p:cNvSpPr>
          <p:nvPr>
            <p:ph type="body" sz="quarter" idx="15"/>
          </p:nvPr>
        </p:nvSpPr>
        <p:spPr>
          <a:xfrm>
            <a:off x="323851" y="1663699"/>
            <a:ext cx="4104000" cy="41719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Title 2">
            <a:extLst>
              <a:ext uri="{FF2B5EF4-FFF2-40B4-BE49-F238E27FC236}">
                <a16:creationId xmlns:a16="http://schemas.microsoft.com/office/drawing/2014/main" id="{70632A00-5C50-45E6-8EFE-304E3F68F8E1}"/>
              </a:ext>
            </a:extLst>
          </p:cNvPr>
          <p:cNvSpPr>
            <a:spLocks noGrp="1"/>
          </p:cNvSpPr>
          <p:nvPr>
            <p:ph type="title"/>
          </p:nvPr>
        </p:nvSpPr>
        <p:spPr/>
        <p:txBody>
          <a:bodyPr/>
          <a:lstStyle/>
          <a:p>
            <a:r>
              <a:rPr lang="en-US" smtClean="0"/>
              <a:t>Click to edit Master title style</a:t>
            </a:r>
            <a:endParaRPr lang="en-GB"/>
          </a:p>
        </p:txBody>
      </p:sp>
      <p:sp>
        <p:nvSpPr>
          <p:cNvPr id="7" name="Text Placeholder 8">
            <a:extLst>
              <a:ext uri="{FF2B5EF4-FFF2-40B4-BE49-F238E27FC236}">
                <a16:creationId xmlns:a16="http://schemas.microsoft.com/office/drawing/2014/main" id="{1112595A-8950-4D5D-9723-4C4B53D3CB5F}"/>
              </a:ext>
            </a:extLst>
          </p:cNvPr>
          <p:cNvSpPr>
            <a:spLocks noGrp="1"/>
          </p:cNvSpPr>
          <p:nvPr>
            <p:ph type="body" sz="quarter" idx="14" hasCustomPrompt="1"/>
          </p:nvPr>
        </p:nvSpPr>
        <p:spPr bwMode="gray">
          <a:xfrm>
            <a:off x="323851" y="1104344"/>
            <a:ext cx="84996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quote">
    <p:spTree>
      <p:nvGrpSpPr>
        <p:cNvPr id="1" name=""/>
        <p:cNvGrpSpPr/>
        <p:nvPr/>
      </p:nvGrpSpPr>
      <p:grpSpPr>
        <a:xfrm>
          <a:off x="0" y="0"/>
          <a:ext cx="0" cy="0"/>
          <a:chOff x="0" y="0"/>
          <a:chExt cx="0" cy="0"/>
        </a:xfrm>
      </p:grpSpPr>
      <p:sp>
        <p:nvSpPr>
          <p:cNvPr id="13" name="Text Placeholder 6"/>
          <p:cNvSpPr>
            <a:spLocks noGrp="1"/>
          </p:cNvSpPr>
          <p:nvPr>
            <p:ph type="body" sz="quarter" idx="15" hasCustomPrompt="1"/>
          </p:nvPr>
        </p:nvSpPr>
        <p:spPr bwMode="gray">
          <a:xfrm>
            <a:off x="4713365" y="1664466"/>
            <a:ext cx="4104000" cy="4172400"/>
          </a:xfrm>
        </p:spPr>
        <p:txBody>
          <a:bodyPr/>
          <a:lstStyle>
            <a:lvl1pPr marL="236512" indent="-236512">
              <a:lnSpc>
                <a:spcPct val="90000"/>
              </a:lnSpc>
              <a:spcBef>
                <a:spcPts val="0"/>
              </a:spcBef>
              <a:spcAft>
                <a:spcPts val="1052"/>
              </a:spcAft>
              <a:defRPr sz="2800" b="0">
                <a:solidFill>
                  <a:schemeClr val="accent2"/>
                </a:solidFill>
              </a:defRPr>
            </a:lvl1pPr>
            <a:lvl2pPr marL="236512" indent="0">
              <a:lnSpc>
                <a:spcPct val="100000"/>
              </a:lnSpc>
              <a:defRPr sz="700" b="0" cap="all" baseline="0">
                <a:solidFill>
                  <a:schemeClr val="accent2"/>
                </a:solidFill>
              </a:defRPr>
            </a:lvl2pPr>
            <a:lvl3pPr marL="471634" indent="-157212">
              <a:lnSpc>
                <a:spcPct val="100000"/>
              </a:lnSpc>
              <a:defRPr sz="3200" b="0">
                <a:solidFill>
                  <a:schemeClr val="accent2"/>
                </a:solidFill>
              </a:defRPr>
            </a:lvl3pPr>
            <a:lvl4pPr marL="786057" indent="-155820">
              <a:lnSpc>
                <a:spcPct val="100000"/>
              </a:lnSpc>
              <a:defRPr sz="3200" b="0">
                <a:solidFill>
                  <a:schemeClr val="accent2"/>
                </a:solidFill>
              </a:defRPr>
            </a:lvl4pPr>
            <a:lvl5pPr marL="1101871" indent="-1392">
              <a:lnSpc>
                <a:spcPct val="100000"/>
              </a:lnSpc>
              <a:defRPr sz="3200" b="0">
                <a:solidFill>
                  <a:schemeClr val="accent2"/>
                </a:solidFill>
              </a:defRPr>
            </a:lvl5pPr>
          </a:lstStyle>
          <a:p>
            <a:pPr lvl="0"/>
            <a:r>
              <a:rPr lang="en-US" dirty="0"/>
              <a:t>“	Click here to add quote text.”</a:t>
            </a:r>
          </a:p>
          <a:p>
            <a:pPr lvl="1"/>
            <a:r>
              <a:rPr lang="en-US" dirty="0"/>
              <a:t>Second level for source – all caps </a:t>
            </a:r>
          </a:p>
        </p:txBody>
      </p:sp>
      <p:sp>
        <p:nvSpPr>
          <p:cNvPr id="4" name="Text Placeholder 3"/>
          <p:cNvSpPr>
            <a:spLocks noGrp="1"/>
          </p:cNvSpPr>
          <p:nvPr>
            <p:ph type="body" sz="quarter" idx="16"/>
          </p:nvPr>
        </p:nvSpPr>
        <p:spPr>
          <a:xfrm>
            <a:off x="323851" y="1664466"/>
            <a:ext cx="4100512" cy="41719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itle 6">
            <a:extLst>
              <a:ext uri="{FF2B5EF4-FFF2-40B4-BE49-F238E27FC236}">
                <a16:creationId xmlns:a16="http://schemas.microsoft.com/office/drawing/2014/main" id="{85F7CE85-D917-4066-B90C-551E88CD4EB8}"/>
              </a:ext>
            </a:extLst>
          </p:cNvPr>
          <p:cNvSpPr>
            <a:spLocks noGrp="1"/>
          </p:cNvSpPr>
          <p:nvPr>
            <p:ph type="title"/>
          </p:nvPr>
        </p:nvSpPr>
        <p:spPr/>
        <p:txBody>
          <a:bodyPr/>
          <a:lstStyle/>
          <a:p>
            <a:r>
              <a:rPr lang="en-US" smtClean="0"/>
              <a:t>Click to edit Master title style</a:t>
            </a:r>
            <a:endParaRPr lang="en-GB"/>
          </a:p>
        </p:txBody>
      </p:sp>
      <p:sp>
        <p:nvSpPr>
          <p:cNvPr id="10" name="Text Placeholder 8">
            <a:extLst>
              <a:ext uri="{FF2B5EF4-FFF2-40B4-BE49-F238E27FC236}">
                <a16:creationId xmlns:a16="http://schemas.microsoft.com/office/drawing/2014/main" id="{31281799-BA0D-4196-8AAF-90B26E1B71D8}"/>
              </a:ext>
            </a:extLst>
          </p:cNvPr>
          <p:cNvSpPr>
            <a:spLocks noGrp="1"/>
          </p:cNvSpPr>
          <p:nvPr>
            <p:ph type="body" sz="quarter" idx="14" hasCustomPrompt="1"/>
          </p:nvPr>
        </p:nvSpPr>
        <p:spPr bwMode="gray">
          <a:xfrm>
            <a:off x="323851" y="1104344"/>
            <a:ext cx="84996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V_1 column">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331788" y="1671638"/>
            <a:ext cx="4100512" cy="41719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Picture Placeholder 12"/>
          <p:cNvSpPr>
            <a:spLocks noGrp="1"/>
          </p:cNvSpPr>
          <p:nvPr>
            <p:ph type="pic" sz="quarter" idx="21"/>
          </p:nvPr>
        </p:nvSpPr>
        <p:spPr bwMode="gray">
          <a:xfrm>
            <a:off x="4700588" y="1671638"/>
            <a:ext cx="1297853" cy="1297853"/>
          </a:xfrm>
          <a:blipFill>
            <a:blip r:embed="rId2" cstate="print"/>
            <a:stretch>
              <a:fillRect/>
            </a:stretch>
          </a:blipFill>
        </p:spPr>
        <p:txBody>
          <a:bodyPr wrap="square" lIns="54000" tIns="54000" rIns="54000" bIns="54000" anchor="t">
            <a:noAutofit/>
          </a:bodyPr>
          <a:lstStyle>
            <a:lvl1pPr algn="ctr">
              <a:defRPr sz="1400" b="0" baseline="0">
                <a:solidFill>
                  <a:schemeClr val="bg1"/>
                </a:solidFill>
                <a:sym typeface="Wingdings"/>
              </a:defRPr>
            </a:lvl1pPr>
          </a:lstStyle>
          <a:p>
            <a:r>
              <a:rPr lang="en-US" smtClean="0"/>
              <a:t>Click icon to add picture</a:t>
            </a:r>
            <a:endParaRPr lang="en-GB" dirty="0"/>
          </a:p>
        </p:txBody>
      </p:sp>
      <p:cxnSp>
        <p:nvCxnSpPr>
          <p:cNvPr id="7" name="Straight Connector 6"/>
          <p:cNvCxnSpPr/>
          <p:nvPr userDrawn="1"/>
        </p:nvCxnSpPr>
        <p:spPr>
          <a:xfrm>
            <a:off x="4709641" y="3046810"/>
            <a:ext cx="41004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11"/>
          <p:cNvSpPr>
            <a:spLocks noGrp="1"/>
          </p:cNvSpPr>
          <p:nvPr>
            <p:ph type="body" sz="quarter" idx="22" hasCustomPrompt="1"/>
          </p:nvPr>
        </p:nvSpPr>
        <p:spPr>
          <a:xfrm>
            <a:off x="6264609" y="1671638"/>
            <a:ext cx="2558842" cy="461665"/>
          </a:xfrm>
        </p:spPr>
        <p:txBody>
          <a:bodyPr wrap="square">
            <a:spAutoFit/>
          </a:bodyPr>
          <a:lstStyle>
            <a:lvl1pPr>
              <a:spcAft>
                <a:spcPts val="0"/>
              </a:spcAft>
              <a:defRPr sz="1600"/>
            </a:lvl1pPr>
            <a:lvl2pPr>
              <a:spcAft>
                <a:spcPts val="0"/>
              </a:spcAft>
              <a:defRPr sz="1400">
                <a:solidFill>
                  <a:schemeClr val="tx2"/>
                </a:solidFill>
              </a:defRPr>
            </a:lvl2pPr>
          </a:lstStyle>
          <a:p>
            <a:pPr lvl="0"/>
            <a:r>
              <a:rPr lang="en-US" dirty="0"/>
              <a:t>NAME SURNAME</a:t>
            </a:r>
          </a:p>
          <a:p>
            <a:pPr lvl="1"/>
            <a:r>
              <a:rPr lang="en-US" dirty="0"/>
              <a:t>Second level</a:t>
            </a:r>
          </a:p>
        </p:txBody>
      </p:sp>
      <p:sp>
        <p:nvSpPr>
          <p:cNvPr id="11" name="Text Placeholder 13"/>
          <p:cNvSpPr>
            <a:spLocks noGrp="1"/>
          </p:cNvSpPr>
          <p:nvPr>
            <p:ph type="body" sz="quarter" idx="23"/>
          </p:nvPr>
        </p:nvSpPr>
        <p:spPr>
          <a:xfrm>
            <a:off x="6264609" y="2709630"/>
            <a:ext cx="2558842" cy="215444"/>
          </a:xfrm>
        </p:spPr>
        <p:txBody>
          <a:bodyPr wrap="square" anchor="b" anchorCtr="0">
            <a:spAutoFit/>
          </a:bodyPr>
          <a:lstStyle>
            <a:lvl1pPr>
              <a:defRPr sz="1400" b="0">
                <a:solidFill>
                  <a:schemeClr val="tx1"/>
                </a:solidFill>
              </a:defRPr>
            </a:lvl1pPr>
          </a:lstStyle>
          <a:p>
            <a:pPr lvl="0"/>
            <a:r>
              <a:rPr lang="en-US" smtClean="0"/>
              <a:t>Edit Master text styles</a:t>
            </a:r>
          </a:p>
        </p:txBody>
      </p:sp>
      <p:sp>
        <p:nvSpPr>
          <p:cNvPr id="8" name="Text Placeholder 7"/>
          <p:cNvSpPr>
            <a:spLocks noGrp="1"/>
          </p:cNvSpPr>
          <p:nvPr>
            <p:ph type="body" sz="quarter" idx="24"/>
          </p:nvPr>
        </p:nvSpPr>
        <p:spPr>
          <a:xfrm>
            <a:off x="4709641" y="3217863"/>
            <a:ext cx="4100400" cy="26257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8">
            <a:extLst>
              <a:ext uri="{FF2B5EF4-FFF2-40B4-BE49-F238E27FC236}">
                <a16:creationId xmlns:a16="http://schemas.microsoft.com/office/drawing/2014/main" id="{FD65A73B-47AF-4EDE-B3DB-B408802CA5EC}"/>
              </a:ext>
            </a:extLst>
          </p:cNvPr>
          <p:cNvSpPr>
            <a:spLocks noGrp="1"/>
          </p:cNvSpPr>
          <p:nvPr>
            <p:ph type="body" sz="quarter" idx="14" hasCustomPrompt="1"/>
          </p:nvPr>
        </p:nvSpPr>
        <p:spPr bwMode="gray">
          <a:xfrm>
            <a:off x="323851" y="1104344"/>
            <a:ext cx="84996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
        <p:nvSpPr>
          <p:cNvPr id="3" name="Title 2">
            <a:extLst>
              <a:ext uri="{FF2B5EF4-FFF2-40B4-BE49-F238E27FC236}">
                <a16:creationId xmlns:a16="http://schemas.microsoft.com/office/drawing/2014/main" id="{A8E7A5D5-E8DE-4336-ADB5-EC85BE36C8B7}"/>
              </a:ext>
            </a:extLst>
          </p:cNvPr>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886007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V_2 column">
    <p:spTree>
      <p:nvGrpSpPr>
        <p:cNvPr id="1" name=""/>
        <p:cNvGrpSpPr/>
        <p:nvPr/>
      </p:nvGrpSpPr>
      <p:grpSpPr>
        <a:xfrm>
          <a:off x="0" y="0"/>
          <a:ext cx="0" cy="0"/>
          <a:chOff x="0" y="0"/>
          <a:chExt cx="0" cy="0"/>
        </a:xfrm>
      </p:grpSpPr>
      <p:sp>
        <p:nvSpPr>
          <p:cNvPr id="16" name="Picture Placeholder 12">
            <a:extLst>
              <a:ext uri="{FF2B5EF4-FFF2-40B4-BE49-F238E27FC236}">
                <a16:creationId xmlns:a16="http://schemas.microsoft.com/office/drawing/2014/main" id="{1839B90C-1F6D-4818-AECF-94FF4A724310}"/>
              </a:ext>
            </a:extLst>
          </p:cNvPr>
          <p:cNvSpPr>
            <a:spLocks noGrp="1"/>
          </p:cNvSpPr>
          <p:nvPr>
            <p:ph type="pic" sz="quarter" idx="21"/>
          </p:nvPr>
        </p:nvSpPr>
        <p:spPr bwMode="gray">
          <a:xfrm>
            <a:off x="4700588" y="1671638"/>
            <a:ext cx="1297853" cy="1297853"/>
          </a:xfrm>
          <a:blipFill>
            <a:blip r:embed="rId2" cstate="print"/>
            <a:stretch>
              <a:fillRect/>
            </a:stretch>
          </a:blipFill>
        </p:spPr>
        <p:txBody>
          <a:bodyPr wrap="square" lIns="54000" tIns="54000" rIns="54000" bIns="54000" anchor="t">
            <a:noAutofit/>
          </a:bodyPr>
          <a:lstStyle>
            <a:lvl1pPr algn="ctr">
              <a:defRPr sz="1400" b="0" baseline="0">
                <a:solidFill>
                  <a:schemeClr val="bg1"/>
                </a:solidFill>
                <a:sym typeface="Wingdings"/>
              </a:defRPr>
            </a:lvl1pPr>
          </a:lstStyle>
          <a:p>
            <a:r>
              <a:rPr lang="en-US" smtClean="0"/>
              <a:t>Click icon to add picture</a:t>
            </a:r>
            <a:endParaRPr lang="en-GB" dirty="0"/>
          </a:p>
        </p:txBody>
      </p:sp>
      <p:cxnSp>
        <p:nvCxnSpPr>
          <p:cNvPr id="17" name="Straight Connector 16">
            <a:extLst>
              <a:ext uri="{FF2B5EF4-FFF2-40B4-BE49-F238E27FC236}">
                <a16:creationId xmlns:a16="http://schemas.microsoft.com/office/drawing/2014/main" id="{1E063785-8F11-467F-8423-234451BE45AF}"/>
              </a:ext>
            </a:extLst>
          </p:cNvPr>
          <p:cNvCxnSpPr/>
          <p:nvPr userDrawn="1"/>
        </p:nvCxnSpPr>
        <p:spPr>
          <a:xfrm>
            <a:off x="4709641" y="3046810"/>
            <a:ext cx="41004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8ED5FD29-90DD-46CA-8BC7-3359BE974B3A}"/>
              </a:ext>
            </a:extLst>
          </p:cNvPr>
          <p:cNvSpPr>
            <a:spLocks noGrp="1"/>
          </p:cNvSpPr>
          <p:nvPr>
            <p:ph type="body" sz="quarter" idx="22" hasCustomPrompt="1"/>
          </p:nvPr>
        </p:nvSpPr>
        <p:spPr>
          <a:xfrm>
            <a:off x="6264609" y="1671638"/>
            <a:ext cx="2558842" cy="461665"/>
          </a:xfrm>
        </p:spPr>
        <p:txBody>
          <a:bodyPr wrap="square">
            <a:spAutoFit/>
          </a:bodyPr>
          <a:lstStyle>
            <a:lvl1pPr>
              <a:spcAft>
                <a:spcPts val="0"/>
              </a:spcAft>
              <a:defRPr sz="1600"/>
            </a:lvl1pPr>
            <a:lvl2pPr>
              <a:spcAft>
                <a:spcPts val="0"/>
              </a:spcAft>
              <a:defRPr sz="1400">
                <a:solidFill>
                  <a:schemeClr val="tx2"/>
                </a:solidFill>
              </a:defRPr>
            </a:lvl2pPr>
          </a:lstStyle>
          <a:p>
            <a:pPr lvl="0"/>
            <a:r>
              <a:rPr lang="en-US" dirty="0"/>
              <a:t>NAME SURNAME</a:t>
            </a:r>
          </a:p>
          <a:p>
            <a:pPr lvl="1"/>
            <a:r>
              <a:rPr lang="en-US" dirty="0"/>
              <a:t>Second level</a:t>
            </a:r>
          </a:p>
        </p:txBody>
      </p:sp>
      <p:sp>
        <p:nvSpPr>
          <p:cNvPr id="19" name="Text Placeholder 13">
            <a:extLst>
              <a:ext uri="{FF2B5EF4-FFF2-40B4-BE49-F238E27FC236}">
                <a16:creationId xmlns:a16="http://schemas.microsoft.com/office/drawing/2014/main" id="{901CE2DA-EF88-4CD2-8E56-4F682CD0FF10}"/>
              </a:ext>
            </a:extLst>
          </p:cNvPr>
          <p:cNvSpPr>
            <a:spLocks noGrp="1"/>
          </p:cNvSpPr>
          <p:nvPr>
            <p:ph type="body" sz="quarter" idx="23"/>
          </p:nvPr>
        </p:nvSpPr>
        <p:spPr>
          <a:xfrm>
            <a:off x="6264609" y="2709630"/>
            <a:ext cx="2558842" cy="215444"/>
          </a:xfrm>
        </p:spPr>
        <p:txBody>
          <a:bodyPr wrap="square" anchor="b" anchorCtr="0">
            <a:spAutoFit/>
          </a:bodyPr>
          <a:lstStyle>
            <a:lvl1pPr>
              <a:defRPr sz="1400" b="0">
                <a:solidFill>
                  <a:schemeClr val="tx1"/>
                </a:solidFill>
              </a:defRPr>
            </a:lvl1pPr>
          </a:lstStyle>
          <a:p>
            <a:pPr lvl="0"/>
            <a:r>
              <a:rPr lang="en-US" smtClean="0"/>
              <a:t>Edit Master text styles</a:t>
            </a:r>
          </a:p>
        </p:txBody>
      </p:sp>
      <p:sp>
        <p:nvSpPr>
          <p:cNvPr id="20" name="Text Placeholder 7">
            <a:extLst>
              <a:ext uri="{FF2B5EF4-FFF2-40B4-BE49-F238E27FC236}">
                <a16:creationId xmlns:a16="http://schemas.microsoft.com/office/drawing/2014/main" id="{F667A6E9-D3BB-4D7C-91F0-9D2B640F39EC}"/>
              </a:ext>
            </a:extLst>
          </p:cNvPr>
          <p:cNvSpPr>
            <a:spLocks noGrp="1"/>
          </p:cNvSpPr>
          <p:nvPr>
            <p:ph type="body" sz="quarter" idx="24"/>
          </p:nvPr>
        </p:nvSpPr>
        <p:spPr>
          <a:xfrm>
            <a:off x="4709641" y="3217863"/>
            <a:ext cx="4100400" cy="26257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1" name="Picture Placeholder 12">
            <a:extLst>
              <a:ext uri="{FF2B5EF4-FFF2-40B4-BE49-F238E27FC236}">
                <a16:creationId xmlns:a16="http://schemas.microsoft.com/office/drawing/2014/main" id="{20035490-3F3D-4608-8B13-069020903567}"/>
              </a:ext>
            </a:extLst>
          </p:cNvPr>
          <p:cNvSpPr>
            <a:spLocks noGrp="1"/>
          </p:cNvSpPr>
          <p:nvPr>
            <p:ph type="pic" sz="quarter" idx="25"/>
          </p:nvPr>
        </p:nvSpPr>
        <p:spPr bwMode="gray">
          <a:xfrm>
            <a:off x="320549" y="1671638"/>
            <a:ext cx="1297853" cy="1297853"/>
          </a:xfrm>
          <a:blipFill>
            <a:blip r:embed="rId2" cstate="print"/>
            <a:stretch>
              <a:fillRect/>
            </a:stretch>
          </a:blipFill>
        </p:spPr>
        <p:txBody>
          <a:bodyPr wrap="square" lIns="54000" tIns="54000" rIns="54000" bIns="54000" anchor="t">
            <a:noAutofit/>
          </a:bodyPr>
          <a:lstStyle>
            <a:lvl1pPr algn="ctr">
              <a:defRPr sz="1400" b="0" baseline="0">
                <a:solidFill>
                  <a:schemeClr val="bg1"/>
                </a:solidFill>
                <a:sym typeface="Wingdings"/>
              </a:defRPr>
            </a:lvl1pPr>
          </a:lstStyle>
          <a:p>
            <a:r>
              <a:rPr lang="en-US" smtClean="0"/>
              <a:t>Click icon to add picture</a:t>
            </a:r>
            <a:endParaRPr lang="en-GB" dirty="0"/>
          </a:p>
        </p:txBody>
      </p:sp>
      <p:cxnSp>
        <p:nvCxnSpPr>
          <p:cNvPr id="22" name="Straight Connector 21">
            <a:extLst>
              <a:ext uri="{FF2B5EF4-FFF2-40B4-BE49-F238E27FC236}">
                <a16:creationId xmlns:a16="http://schemas.microsoft.com/office/drawing/2014/main" id="{8D73B81D-3AFB-4C33-ADF7-AEE8DE7F85B4}"/>
              </a:ext>
            </a:extLst>
          </p:cNvPr>
          <p:cNvCxnSpPr/>
          <p:nvPr userDrawn="1"/>
        </p:nvCxnSpPr>
        <p:spPr>
          <a:xfrm>
            <a:off x="329602" y="3046810"/>
            <a:ext cx="41004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1">
            <a:extLst>
              <a:ext uri="{FF2B5EF4-FFF2-40B4-BE49-F238E27FC236}">
                <a16:creationId xmlns:a16="http://schemas.microsoft.com/office/drawing/2014/main" id="{D95A45D4-27F1-4C87-BCAE-DC6B35A65215}"/>
              </a:ext>
            </a:extLst>
          </p:cNvPr>
          <p:cNvSpPr>
            <a:spLocks noGrp="1"/>
          </p:cNvSpPr>
          <p:nvPr>
            <p:ph type="body" sz="quarter" idx="26" hasCustomPrompt="1"/>
          </p:nvPr>
        </p:nvSpPr>
        <p:spPr>
          <a:xfrm>
            <a:off x="1871160" y="1671638"/>
            <a:ext cx="2558842" cy="461665"/>
          </a:xfrm>
        </p:spPr>
        <p:txBody>
          <a:bodyPr wrap="square">
            <a:spAutoFit/>
          </a:bodyPr>
          <a:lstStyle>
            <a:lvl1pPr>
              <a:spcAft>
                <a:spcPts val="0"/>
              </a:spcAft>
              <a:defRPr sz="1600"/>
            </a:lvl1pPr>
            <a:lvl2pPr>
              <a:spcAft>
                <a:spcPts val="0"/>
              </a:spcAft>
              <a:defRPr sz="1400">
                <a:solidFill>
                  <a:schemeClr val="tx2"/>
                </a:solidFill>
              </a:defRPr>
            </a:lvl2pPr>
          </a:lstStyle>
          <a:p>
            <a:pPr lvl="0"/>
            <a:r>
              <a:rPr lang="en-US" dirty="0"/>
              <a:t>NAME SURNAME</a:t>
            </a:r>
          </a:p>
          <a:p>
            <a:pPr lvl="1"/>
            <a:r>
              <a:rPr lang="en-US" dirty="0"/>
              <a:t>Second level</a:t>
            </a:r>
          </a:p>
        </p:txBody>
      </p:sp>
      <p:sp>
        <p:nvSpPr>
          <p:cNvPr id="24" name="Text Placeholder 13">
            <a:extLst>
              <a:ext uri="{FF2B5EF4-FFF2-40B4-BE49-F238E27FC236}">
                <a16:creationId xmlns:a16="http://schemas.microsoft.com/office/drawing/2014/main" id="{EAB65D5C-AE4B-4EFB-8DA4-9A72F0AE2188}"/>
              </a:ext>
            </a:extLst>
          </p:cNvPr>
          <p:cNvSpPr>
            <a:spLocks noGrp="1"/>
          </p:cNvSpPr>
          <p:nvPr>
            <p:ph type="body" sz="quarter" idx="27"/>
          </p:nvPr>
        </p:nvSpPr>
        <p:spPr>
          <a:xfrm>
            <a:off x="1871160" y="2709630"/>
            <a:ext cx="2558842" cy="215444"/>
          </a:xfrm>
        </p:spPr>
        <p:txBody>
          <a:bodyPr wrap="square" anchor="b" anchorCtr="0">
            <a:spAutoFit/>
          </a:bodyPr>
          <a:lstStyle>
            <a:lvl1pPr>
              <a:defRPr sz="1400" b="0">
                <a:solidFill>
                  <a:schemeClr val="tx1"/>
                </a:solidFill>
              </a:defRPr>
            </a:lvl1pPr>
          </a:lstStyle>
          <a:p>
            <a:pPr lvl="0"/>
            <a:r>
              <a:rPr lang="en-US" smtClean="0"/>
              <a:t>Edit Master text styles</a:t>
            </a:r>
          </a:p>
        </p:txBody>
      </p:sp>
      <p:sp>
        <p:nvSpPr>
          <p:cNvPr id="25" name="Text Placeholder 7">
            <a:extLst>
              <a:ext uri="{FF2B5EF4-FFF2-40B4-BE49-F238E27FC236}">
                <a16:creationId xmlns:a16="http://schemas.microsoft.com/office/drawing/2014/main" id="{10E3C24E-608E-4D23-AAFB-BA8C11EF9BDF}"/>
              </a:ext>
            </a:extLst>
          </p:cNvPr>
          <p:cNvSpPr>
            <a:spLocks noGrp="1"/>
          </p:cNvSpPr>
          <p:nvPr>
            <p:ph type="body" sz="quarter" idx="28"/>
          </p:nvPr>
        </p:nvSpPr>
        <p:spPr>
          <a:xfrm>
            <a:off x="329602" y="3217863"/>
            <a:ext cx="4100400" cy="26257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Title 2">
            <a:extLst>
              <a:ext uri="{FF2B5EF4-FFF2-40B4-BE49-F238E27FC236}">
                <a16:creationId xmlns:a16="http://schemas.microsoft.com/office/drawing/2014/main" id="{5A6E5A37-08F9-4CBB-90C4-918E8A88A5C2}"/>
              </a:ext>
            </a:extLst>
          </p:cNvPr>
          <p:cNvSpPr>
            <a:spLocks noGrp="1"/>
          </p:cNvSpPr>
          <p:nvPr>
            <p:ph type="title"/>
          </p:nvPr>
        </p:nvSpPr>
        <p:spPr/>
        <p:txBody>
          <a:bodyPr/>
          <a:lstStyle/>
          <a:p>
            <a:r>
              <a:rPr lang="en-US" smtClean="0"/>
              <a:t>Click to edit Master title style</a:t>
            </a:r>
            <a:endParaRPr lang="en-GB"/>
          </a:p>
        </p:txBody>
      </p:sp>
      <p:sp>
        <p:nvSpPr>
          <p:cNvPr id="26" name="Text Placeholder 8">
            <a:extLst>
              <a:ext uri="{FF2B5EF4-FFF2-40B4-BE49-F238E27FC236}">
                <a16:creationId xmlns:a16="http://schemas.microsoft.com/office/drawing/2014/main" id="{45584EB5-C848-42EF-86BB-D6E8DBB6FBB0}"/>
              </a:ext>
            </a:extLst>
          </p:cNvPr>
          <p:cNvSpPr>
            <a:spLocks noGrp="1"/>
          </p:cNvSpPr>
          <p:nvPr>
            <p:ph type="body" sz="quarter" idx="14" hasCustomPrompt="1"/>
          </p:nvPr>
        </p:nvSpPr>
        <p:spPr bwMode="gray">
          <a:xfrm>
            <a:off x="323851" y="1104344"/>
            <a:ext cx="84996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Tree>
    <p:extLst>
      <p:ext uri="{BB962C8B-B14F-4D97-AF65-F5344CB8AC3E}">
        <p14:creationId xmlns:p14="http://schemas.microsoft.com/office/powerpoint/2010/main" val="2467555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V_Whole page">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1862346" y="2467158"/>
            <a:ext cx="6948000" cy="337643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13"/>
          <p:cNvSpPr>
            <a:spLocks noGrp="1"/>
          </p:cNvSpPr>
          <p:nvPr>
            <p:ph type="body" sz="quarter" idx="27"/>
          </p:nvPr>
        </p:nvSpPr>
        <p:spPr>
          <a:xfrm>
            <a:off x="6251504" y="1672357"/>
            <a:ext cx="2558842" cy="215444"/>
          </a:xfrm>
        </p:spPr>
        <p:txBody>
          <a:bodyPr wrap="square" anchor="t" anchorCtr="0">
            <a:spAutoFit/>
          </a:bodyPr>
          <a:lstStyle>
            <a:lvl1pPr algn="r">
              <a:defRPr sz="1400" b="0">
                <a:solidFill>
                  <a:schemeClr val="tx1"/>
                </a:solidFill>
              </a:defRPr>
            </a:lvl1pPr>
          </a:lstStyle>
          <a:p>
            <a:pPr lvl="0"/>
            <a:r>
              <a:rPr lang="en-US" smtClean="0"/>
              <a:t>Edit Master text styles</a:t>
            </a:r>
          </a:p>
        </p:txBody>
      </p:sp>
      <p:cxnSp>
        <p:nvCxnSpPr>
          <p:cNvPr id="18" name="Straight Connector 17"/>
          <p:cNvCxnSpPr/>
          <p:nvPr userDrawn="1"/>
        </p:nvCxnSpPr>
        <p:spPr>
          <a:xfrm>
            <a:off x="1862346" y="2425719"/>
            <a:ext cx="6948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Picture Placeholder 12">
            <a:extLst>
              <a:ext uri="{FF2B5EF4-FFF2-40B4-BE49-F238E27FC236}">
                <a16:creationId xmlns:a16="http://schemas.microsoft.com/office/drawing/2014/main" id="{B6E98175-EFA5-4891-9710-BEFBCB2207CD}"/>
              </a:ext>
            </a:extLst>
          </p:cNvPr>
          <p:cNvSpPr>
            <a:spLocks noGrp="1"/>
          </p:cNvSpPr>
          <p:nvPr>
            <p:ph type="pic" sz="quarter" idx="25"/>
          </p:nvPr>
        </p:nvSpPr>
        <p:spPr bwMode="gray">
          <a:xfrm>
            <a:off x="320549" y="1671638"/>
            <a:ext cx="1297853" cy="1297853"/>
          </a:xfrm>
          <a:blipFill>
            <a:blip r:embed="rId2" cstate="print"/>
            <a:stretch>
              <a:fillRect/>
            </a:stretch>
          </a:blipFill>
        </p:spPr>
        <p:txBody>
          <a:bodyPr wrap="square" lIns="54000" tIns="54000" rIns="54000" bIns="54000" anchor="t">
            <a:noAutofit/>
          </a:bodyPr>
          <a:lstStyle>
            <a:lvl1pPr algn="ctr">
              <a:defRPr sz="1400" b="0" baseline="0">
                <a:solidFill>
                  <a:schemeClr val="bg1"/>
                </a:solidFill>
                <a:sym typeface="Wingdings"/>
              </a:defRPr>
            </a:lvl1pPr>
          </a:lstStyle>
          <a:p>
            <a:r>
              <a:rPr lang="en-US" smtClean="0"/>
              <a:t>Click icon to add picture</a:t>
            </a:r>
            <a:endParaRPr lang="en-GB" dirty="0"/>
          </a:p>
        </p:txBody>
      </p:sp>
      <p:sp>
        <p:nvSpPr>
          <p:cNvPr id="13" name="Text Placeholder 11">
            <a:extLst>
              <a:ext uri="{FF2B5EF4-FFF2-40B4-BE49-F238E27FC236}">
                <a16:creationId xmlns:a16="http://schemas.microsoft.com/office/drawing/2014/main" id="{3E6DAC55-3B8E-422B-ACF7-782AC0E1018C}"/>
              </a:ext>
            </a:extLst>
          </p:cNvPr>
          <p:cNvSpPr>
            <a:spLocks noGrp="1"/>
          </p:cNvSpPr>
          <p:nvPr>
            <p:ph type="body" sz="quarter" idx="26" hasCustomPrompt="1"/>
          </p:nvPr>
        </p:nvSpPr>
        <p:spPr>
          <a:xfrm>
            <a:off x="1871160" y="1671638"/>
            <a:ext cx="2558842" cy="461665"/>
          </a:xfrm>
        </p:spPr>
        <p:txBody>
          <a:bodyPr wrap="square">
            <a:spAutoFit/>
          </a:bodyPr>
          <a:lstStyle>
            <a:lvl1pPr>
              <a:spcAft>
                <a:spcPts val="0"/>
              </a:spcAft>
              <a:defRPr sz="1600"/>
            </a:lvl1pPr>
            <a:lvl2pPr>
              <a:spcAft>
                <a:spcPts val="0"/>
              </a:spcAft>
              <a:defRPr sz="1400">
                <a:solidFill>
                  <a:schemeClr val="tx2"/>
                </a:solidFill>
              </a:defRPr>
            </a:lvl2pPr>
          </a:lstStyle>
          <a:p>
            <a:pPr lvl="0"/>
            <a:r>
              <a:rPr lang="en-US" dirty="0"/>
              <a:t>NAME SURNAME</a:t>
            </a:r>
          </a:p>
          <a:p>
            <a:pPr lvl="1"/>
            <a:r>
              <a:rPr lang="en-US" dirty="0"/>
              <a:t>Second level</a:t>
            </a:r>
          </a:p>
        </p:txBody>
      </p:sp>
      <p:sp>
        <p:nvSpPr>
          <p:cNvPr id="19" name="Text Placeholder 8">
            <a:extLst>
              <a:ext uri="{FF2B5EF4-FFF2-40B4-BE49-F238E27FC236}">
                <a16:creationId xmlns:a16="http://schemas.microsoft.com/office/drawing/2014/main" id="{EA3ACA46-878C-463E-80C4-C7CB446C5ABC}"/>
              </a:ext>
            </a:extLst>
          </p:cNvPr>
          <p:cNvSpPr>
            <a:spLocks noGrp="1"/>
          </p:cNvSpPr>
          <p:nvPr>
            <p:ph type="body" sz="quarter" idx="14" hasCustomPrompt="1"/>
          </p:nvPr>
        </p:nvSpPr>
        <p:spPr bwMode="gray">
          <a:xfrm>
            <a:off x="323851" y="1104344"/>
            <a:ext cx="84996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
        <p:nvSpPr>
          <p:cNvPr id="3" name="Title 2">
            <a:extLst>
              <a:ext uri="{FF2B5EF4-FFF2-40B4-BE49-F238E27FC236}">
                <a16:creationId xmlns:a16="http://schemas.microsoft.com/office/drawing/2014/main" id="{5AD7A564-894F-4082-BE36-28190D5AC45C}"/>
              </a:ext>
            </a:extLst>
          </p:cNvPr>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967814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p:txBody>
          <a:bodyPr/>
          <a:lstStyle/>
          <a:p>
            <a:r>
              <a:rPr lang="en-US" smtClean="0"/>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323851" y="1104344"/>
            <a:ext cx="84996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mparison boxes">
    <p:spTree>
      <p:nvGrpSpPr>
        <p:cNvPr id="1" name=""/>
        <p:cNvGrpSpPr/>
        <p:nvPr/>
      </p:nvGrpSpPr>
      <p:grpSpPr>
        <a:xfrm>
          <a:off x="0" y="0"/>
          <a:ext cx="0" cy="0"/>
          <a:chOff x="0" y="0"/>
          <a:chExt cx="0" cy="0"/>
        </a:xfrm>
      </p:grpSpPr>
      <p:sp>
        <p:nvSpPr>
          <p:cNvPr id="5" name="Text Placeholder 6"/>
          <p:cNvSpPr>
            <a:spLocks noGrp="1"/>
          </p:cNvSpPr>
          <p:nvPr>
            <p:ph type="body" sz="quarter" idx="13"/>
          </p:nvPr>
        </p:nvSpPr>
        <p:spPr bwMode="gray">
          <a:xfrm>
            <a:off x="323850" y="1664466"/>
            <a:ext cx="4104000" cy="653034"/>
          </a:xfrm>
          <a:solidFill>
            <a:schemeClr val="accent1"/>
          </a:solidFill>
          <a:ln w="6350">
            <a:solidFill>
              <a:schemeClr val="accent1"/>
            </a:solidFill>
          </a:ln>
        </p:spPr>
        <p:txBody>
          <a:bodyPr lIns="72000" tIns="54000" rIns="72000" bIns="54000" anchor="b">
            <a:noAutofit/>
          </a:bodyPr>
          <a:lstStyle>
            <a:lvl1pPr>
              <a:defRPr sz="2000" b="1">
                <a:solidFill>
                  <a:schemeClr val="bg1"/>
                </a:solidFill>
              </a:defRPr>
            </a:lvl1pPr>
            <a:lvl2pPr>
              <a:defRPr b="0"/>
            </a:lvl2pPr>
            <a:lvl3pPr>
              <a:defRPr b="0"/>
            </a:lvl3pPr>
            <a:lvl4pPr>
              <a:defRPr b="0"/>
            </a:lvl4pPr>
            <a:lvl5pPr>
              <a:defRPr b="0"/>
            </a:lvl5pPr>
          </a:lstStyle>
          <a:p>
            <a:pPr lvl="0"/>
            <a:r>
              <a:rPr lang="en-US" smtClean="0"/>
              <a:t>Edit Master text styles</a:t>
            </a:r>
          </a:p>
        </p:txBody>
      </p:sp>
      <p:sp>
        <p:nvSpPr>
          <p:cNvPr id="6" name="Text Placeholder 6"/>
          <p:cNvSpPr>
            <a:spLocks noGrp="1"/>
          </p:cNvSpPr>
          <p:nvPr>
            <p:ph type="body" sz="quarter" idx="15"/>
          </p:nvPr>
        </p:nvSpPr>
        <p:spPr bwMode="gray">
          <a:xfrm>
            <a:off x="4709169" y="1663700"/>
            <a:ext cx="4104000" cy="653034"/>
          </a:xfrm>
          <a:solidFill>
            <a:schemeClr val="accent1"/>
          </a:solidFill>
          <a:ln w="6350">
            <a:solidFill>
              <a:schemeClr val="accent1"/>
            </a:solidFill>
          </a:ln>
        </p:spPr>
        <p:txBody>
          <a:bodyPr lIns="72000" tIns="54000" rIns="72000" bIns="54000" anchor="b">
            <a:noAutofit/>
          </a:bodyPr>
          <a:lstStyle>
            <a:lvl1pPr>
              <a:defRPr sz="2000" b="1">
                <a:solidFill>
                  <a:schemeClr val="bg1"/>
                </a:solidFill>
              </a:defRPr>
            </a:lvl1pPr>
            <a:lvl2pPr>
              <a:defRPr b="0"/>
            </a:lvl2pPr>
            <a:lvl3pPr>
              <a:defRPr b="0"/>
            </a:lvl3pPr>
            <a:lvl4pPr>
              <a:defRPr b="0"/>
            </a:lvl4pPr>
            <a:lvl5pPr>
              <a:defRPr b="0"/>
            </a:lvl5pPr>
          </a:lstStyle>
          <a:p>
            <a:pPr lvl="0"/>
            <a:r>
              <a:rPr lang="en-US" smtClean="0"/>
              <a:t>Edit Master text styles</a:t>
            </a:r>
          </a:p>
        </p:txBody>
      </p:sp>
      <p:sp>
        <p:nvSpPr>
          <p:cNvPr id="7" name="Text Placeholder 6"/>
          <p:cNvSpPr>
            <a:spLocks noGrp="1"/>
          </p:cNvSpPr>
          <p:nvPr>
            <p:ph type="body" sz="quarter" idx="17"/>
          </p:nvPr>
        </p:nvSpPr>
        <p:spPr bwMode="gray">
          <a:xfrm>
            <a:off x="323850" y="2316735"/>
            <a:ext cx="4104000" cy="3528442"/>
          </a:xfrm>
          <a:ln w="6350">
            <a:solidFill>
              <a:schemeClr val="accent1"/>
            </a:solidFill>
          </a:ln>
        </p:spPr>
        <p:txBody>
          <a:bodyPr lIns="72000" tIns="54000" rIns="72000" bIns="54000">
            <a:noAutofit/>
          </a:bodyPr>
          <a:lstStyle>
            <a:lvl1pPr>
              <a:defRPr sz="1600"/>
            </a:lvl1pPr>
            <a:lvl2pPr>
              <a:defRPr sz="1600"/>
            </a:lvl2pPr>
            <a:lvl3pPr>
              <a:defRPr sz="1600"/>
            </a:lvl3pPr>
            <a:lvl4pPr>
              <a:defRPr sz="1600"/>
            </a:lvl4pPr>
            <a:lvl5pPr>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6"/>
          <p:cNvSpPr>
            <a:spLocks noGrp="1"/>
          </p:cNvSpPr>
          <p:nvPr>
            <p:ph type="body" sz="quarter" idx="18"/>
          </p:nvPr>
        </p:nvSpPr>
        <p:spPr bwMode="gray">
          <a:xfrm>
            <a:off x="4709169" y="2316735"/>
            <a:ext cx="4104000" cy="3528442"/>
          </a:xfrm>
          <a:ln w="6350">
            <a:solidFill>
              <a:schemeClr val="accent1"/>
            </a:solidFill>
          </a:ln>
        </p:spPr>
        <p:txBody>
          <a:bodyPr lIns="72000" tIns="54000" rIns="72000" bIns="54000">
            <a:noAutofit/>
          </a:bodyPr>
          <a:lstStyle>
            <a:lvl1pPr>
              <a:defRPr sz="1600"/>
            </a:lvl1pPr>
            <a:lvl2pPr>
              <a:defRPr sz="1600"/>
            </a:lvl2pPr>
            <a:lvl3pPr>
              <a:defRPr sz="1600"/>
            </a:lvl3pPr>
            <a:lvl4pPr>
              <a:defRPr sz="1600"/>
            </a:lvl4pPr>
            <a:lvl5pPr>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Text Placeholder 8">
            <a:extLst>
              <a:ext uri="{FF2B5EF4-FFF2-40B4-BE49-F238E27FC236}">
                <a16:creationId xmlns:a16="http://schemas.microsoft.com/office/drawing/2014/main" id="{41A471E2-63BF-48F0-ADD7-81572CDAE174}"/>
              </a:ext>
            </a:extLst>
          </p:cNvPr>
          <p:cNvSpPr>
            <a:spLocks noGrp="1"/>
          </p:cNvSpPr>
          <p:nvPr>
            <p:ph type="body" sz="quarter" idx="14" hasCustomPrompt="1"/>
          </p:nvPr>
        </p:nvSpPr>
        <p:spPr bwMode="gray">
          <a:xfrm>
            <a:off x="323851" y="1104344"/>
            <a:ext cx="84996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
        <p:nvSpPr>
          <p:cNvPr id="3" name="Title 2">
            <a:extLst>
              <a:ext uri="{FF2B5EF4-FFF2-40B4-BE49-F238E27FC236}">
                <a16:creationId xmlns:a16="http://schemas.microsoft.com/office/drawing/2014/main" id="{62B580E4-9804-4678-AAC8-15E7FFE648A9}"/>
              </a:ext>
            </a:extLst>
          </p:cNvPr>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9_Cover - colour panel">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26039"/>
          <a:stretch/>
        </p:blipFill>
        <p:spPr>
          <a:xfrm>
            <a:off x="0" y="0"/>
            <a:ext cx="9144000" cy="6858000"/>
          </a:xfrm>
          <a:prstGeom prst="rect">
            <a:avLst/>
          </a:prstGeom>
        </p:spPr>
      </p:pic>
      <p:sp>
        <p:nvSpPr>
          <p:cNvPr id="3" name="Subtitle 2"/>
          <p:cNvSpPr>
            <a:spLocks noGrp="1"/>
          </p:cNvSpPr>
          <p:nvPr>
            <p:ph type="subTitle" idx="1"/>
          </p:nvPr>
        </p:nvSpPr>
        <p:spPr bwMode="gray">
          <a:xfrm>
            <a:off x="323850" y="2163155"/>
            <a:ext cx="81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dirty="0" smtClean="0"/>
              <a:t>Click to edit Master subtitle style</a:t>
            </a:r>
            <a:endParaRPr lang="en-GB" dirty="0"/>
          </a:p>
        </p:txBody>
      </p:sp>
      <p:sp>
        <p:nvSpPr>
          <p:cNvPr id="2" name="Title 1"/>
          <p:cNvSpPr>
            <a:spLocks noGrp="1"/>
          </p:cNvSpPr>
          <p:nvPr>
            <p:ph type="ctrTitle"/>
          </p:nvPr>
        </p:nvSpPr>
        <p:spPr bwMode="gray">
          <a:xfrm>
            <a:off x="323851" y="1663700"/>
            <a:ext cx="8098790" cy="393954"/>
          </a:xfrm>
        </p:spPr>
        <p:txBody>
          <a:bodyPr wrap="square" anchor="t">
            <a:spAutoFit/>
          </a:bodyPr>
          <a:lstStyle>
            <a:lvl1pPr algn="l">
              <a:defRPr sz="3200">
                <a:solidFill>
                  <a:schemeClr val="bg1"/>
                </a:solidFill>
              </a:defRPr>
            </a:lvl1pPr>
          </a:lstStyle>
          <a:p>
            <a:r>
              <a:rPr lang="en-US" smtClean="0"/>
              <a:t>Click to edit Master title style</a:t>
            </a:r>
            <a:endParaRPr lang="en-GB" dirty="0"/>
          </a:p>
        </p:txBody>
      </p:sp>
      <p:sp>
        <p:nvSpPr>
          <p:cNvPr id="30" name="Text Placeholder 29"/>
          <p:cNvSpPr>
            <a:spLocks noGrp="1"/>
          </p:cNvSpPr>
          <p:nvPr>
            <p:ph type="body" sz="quarter" idx="11" hasCustomPrompt="1"/>
          </p:nvPr>
        </p:nvSpPr>
        <p:spPr bwMode="gray">
          <a:xfrm>
            <a:off x="323850" y="4489508"/>
            <a:ext cx="3958398"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dirty="0"/>
              <a:t>Author</a:t>
            </a:r>
            <a:endParaRPr lang="en-GB" dirty="0"/>
          </a:p>
        </p:txBody>
      </p:sp>
      <p:sp>
        <p:nvSpPr>
          <p:cNvPr id="20" name="Freeform 5">
            <a:extLst>
              <a:ext uri="{FF2B5EF4-FFF2-40B4-BE49-F238E27FC236}">
                <a16:creationId xmlns:a16="http://schemas.microsoft.com/office/drawing/2014/main" id="{6924A976-F519-40A5-8DF6-7045013E0674}"/>
              </a:ext>
            </a:extLst>
          </p:cNvPr>
          <p:cNvSpPr>
            <a:spLocks/>
          </p:cNvSpPr>
          <p:nvPr userDrawn="1"/>
        </p:nvSpPr>
        <p:spPr bwMode="auto">
          <a:xfrm>
            <a:off x="732396" y="0"/>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GB"/>
          </a:p>
        </p:txBody>
      </p:sp>
      <p:grpSp>
        <p:nvGrpSpPr>
          <p:cNvPr id="22" name="Group 21">
            <a:extLst>
              <a:ext uri="{FF2B5EF4-FFF2-40B4-BE49-F238E27FC236}">
                <a16:creationId xmlns:a16="http://schemas.microsoft.com/office/drawing/2014/main" id="{DF268690-DC68-4A48-8A45-83987597F387}"/>
              </a:ext>
            </a:extLst>
          </p:cNvPr>
          <p:cNvGrpSpPr/>
          <p:nvPr userDrawn="1"/>
        </p:nvGrpSpPr>
        <p:grpSpPr>
          <a:xfrm>
            <a:off x="732396" y="5039407"/>
            <a:ext cx="161925" cy="1818593"/>
            <a:chOff x="8277225" y="5636196"/>
            <a:chExt cx="161925" cy="1818593"/>
          </a:xfrm>
          <a:solidFill>
            <a:schemeClr val="bg1"/>
          </a:solidFill>
        </p:grpSpPr>
        <p:sp>
          <p:nvSpPr>
            <p:cNvPr id="23" name="Freeform 5">
              <a:extLst>
                <a:ext uri="{FF2B5EF4-FFF2-40B4-BE49-F238E27FC236}">
                  <a16:creationId xmlns:a16="http://schemas.microsoft.com/office/drawing/2014/main" id="{B73C8502-946B-4753-BB2E-C99F8C51A881}"/>
                </a:ext>
              </a:extLst>
            </p:cNvPr>
            <p:cNvSpPr>
              <a:spLocks/>
            </p:cNvSpPr>
            <p:nvPr userDrawn="1"/>
          </p:nvSpPr>
          <p:spPr bwMode="auto">
            <a:xfrm rot="10800000">
              <a:off x="8277225" y="6314964"/>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5">
              <a:extLst>
                <a:ext uri="{FF2B5EF4-FFF2-40B4-BE49-F238E27FC236}">
                  <a16:creationId xmlns:a16="http://schemas.microsoft.com/office/drawing/2014/main" id="{3A3325BE-8A7D-430D-B112-36E560434BE6}"/>
                </a:ext>
              </a:extLst>
            </p:cNvPr>
            <p:cNvSpPr>
              <a:spLocks/>
            </p:cNvSpPr>
            <p:nvPr userDrawn="1"/>
          </p:nvSpPr>
          <p:spPr bwMode="auto">
            <a:xfrm rot="10800000">
              <a:off x="8277225" y="5636196"/>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5">
              <a:extLst>
                <a:ext uri="{FF2B5EF4-FFF2-40B4-BE49-F238E27FC236}">
                  <a16:creationId xmlns:a16="http://schemas.microsoft.com/office/drawing/2014/main" id="{1FB6ABF9-1E81-45AF-AD8C-CBC5F0DF67DE}"/>
                </a:ext>
              </a:extLst>
            </p:cNvPr>
            <p:cNvSpPr>
              <a:spLocks/>
            </p:cNvSpPr>
            <p:nvPr userDrawn="1"/>
          </p:nvSpPr>
          <p:spPr bwMode="auto">
            <a:xfrm rot="10800000">
              <a:off x="8277225" y="6557851"/>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44296" y="6190449"/>
            <a:ext cx="3164963" cy="400753"/>
          </a:xfrm>
          <a:prstGeom prst="rect">
            <a:avLst/>
          </a:prstGeom>
        </p:spPr>
      </p:pic>
    </p:spTree>
    <p:extLst>
      <p:ext uri="{BB962C8B-B14F-4D97-AF65-F5344CB8AC3E}">
        <p14:creationId xmlns:p14="http://schemas.microsoft.com/office/powerpoint/2010/main" val="118567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0_Cover - colour panel">
    <p:spTree>
      <p:nvGrpSpPr>
        <p:cNvPr id="1" name=""/>
        <p:cNvGrpSpPr/>
        <p:nvPr/>
      </p:nvGrpSpPr>
      <p:grpSpPr>
        <a:xfrm>
          <a:off x="0" y="0"/>
          <a:ext cx="0" cy="0"/>
          <a:chOff x="0" y="0"/>
          <a:chExt cx="0" cy="0"/>
        </a:xfrm>
      </p:grpSpPr>
      <p:sp>
        <p:nvSpPr>
          <p:cNvPr id="19" name="Rectangle 18"/>
          <p:cNvSpPr/>
          <p:nvPr userDrawn="1"/>
        </p:nvSpPr>
        <p:spPr bwMode="gray">
          <a:xfrm>
            <a:off x="2" y="0"/>
            <a:ext cx="914399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0136" tIns="40068" rIns="80136" bIns="40068" rtlCol="0" anchor="ctr"/>
          <a:lstStyle/>
          <a:p>
            <a:pPr algn="ctr"/>
            <a:endParaRPr lang="en-GB" dirty="0"/>
          </a:p>
        </p:txBody>
      </p:sp>
      <p:sp>
        <p:nvSpPr>
          <p:cNvPr id="20" name="Freeform 5">
            <a:extLst>
              <a:ext uri="{FF2B5EF4-FFF2-40B4-BE49-F238E27FC236}">
                <a16:creationId xmlns:a16="http://schemas.microsoft.com/office/drawing/2014/main" id="{6924A976-F519-40A5-8DF6-7045013E0674}"/>
              </a:ext>
            </a:extLst>
          </p:cNvPr>
          <p:cNvSpPr>
            <a:spLocks/>
          </p:cNvSpPr>
          <p:nvPr userDrawn="1"/>
        </p:nvSpPr>
        <p:spPr bwMode="auto">
          <a:xfrm>
            <a:off x="558225" y="0"/>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GB"/>
          </a:p>
        </p:txBody>
      </p:sp>
      <p:grpSp>
        <p:nvGrpSpPr>
          <p:cNvPr id="22" name="Group 21">
            <a:extLst>
              <a:ext uri="{FF2B5EF4-FFF2-40B4-BE49-F238E27FC236}">
                <a16:creationId xmlns:a16="http://schemas.microsoft.com/office/drawing/2014/main" id="{DF268690-DC68-4A48-8A45-83987597F387}"/>
              </a:ext>
            </a:extLst>
          </p:cNvPr>
          <p:cNvGrpSpPr/>
          <p:nvPr userDrawn="1"/>
        </p:nvGrpSpPr>
        <p:grpSpPr>
          <a:xfrm>
            <a:off x="558225" y="5039407"/>
            <a:ext cx="161925" cy="1818593"/>
            <a:chOff x="8277225" y="5636196"/>
            <a:chExt cx="161925" cy="1818593"/>
          </a:xfrm>
          <a:solidFill>
            <a:schemeClr val="bg1"/>
          </a:solidFill>
        </p:grpSpPr>
        <p:sp>
          <p:nvSpPr>
            <p:cNvPr id="23" name="Freeform 5">
              <a:extLst>
                <a:ext uri="{FF2B5EF4-FFF2-40B4-BE49-F238E27FC236}">
                  <a16:creationId xmlns:a16="http://schemas.microsoft.com/office/drawing/2014/main" id="{B73C8502-946B-4753-BB2E-C99F8C51A881}"/>
                </a:ext>
              </a:extLst>
            </p:cNvPr>
            <p:cNvSpPr>
              <a:spLocks/>
            </p:cNvSpPr>
            <p:nvPr userDrawn="1"/>
          </p:nvSpPr>
          <p:spPr bwMode="auto">
            <a:xfrm rot="10800000">
              <a:off x="8277225" y="6314964"/>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5">
              <a:extLst>
                <a:ext uri="{FF2B5EF4-FFF2-40B4-BE49-F238E27FC236}">
                  <a16:creationId xmlns:a16="http://schemas.microsoft.com/office/drawing/2014/main" id="{3A3325BE-8A7D-430D-B112-36E560434BE6}"/>
                </a:ext>
              </a:extLst>
            </p:cNvPr>
            <p:cNvSpPr>
              <a:spLocks/>
            </p:cNvSpPr>
            <p:nvPr userDrawn="1"/>
          </p:nvSpPr>
          <p:spPr bwMode="auto">
            <a:xfrm rot="10800000">
              <a:off x="8277225" y="5636196"/>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5">
              <a:extLst>
                <a:ext uri="{FF2B5EF4-FFF2-40B4-BE49-F238E27FC236}">
                  <a16:creationId xmlns:a16="http://schemas.microsoft.com/office/drawing/2014/main" id="{1FB6ABF9-1E81-45AF-AD8C-CBC5F0DF67DE}"/>
                </a:ext>
              </a:extLst>
            </p:cNvPr>
            <p:cNvSpPr>
              <a:spLocks/>
            </p:cNvSpPr>
            <p:nvPr userDrawn="1"/>
          </p:nvSpPr>
          <p:spPr bwMode="auto">
            <a:xfrm rot="10800000">
              <a:off x="8277225" y="6557851"/>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Freeform 5">
            <a:extLst>
              <a:ext uri="{FF2B5EF4-FFF2-40B4-BE49-F238E27FC236}">
                <a16:creationId xmlns:a16="http://schemas.microsoft.com/office/drawing/2014/main" id="{6924A976-F519-40A5-8DF6-7045013E0674}"/>
              </a:ext>
            </a:extLst>
          </p:cNvPr>
          <p:cNvSpPr>
            <a:spLocks/>
          </p:cNvSpPr>
          <p:nvPr userDrawn="1"/>
        </p:nvSpPr>
        <p:spPr bwMode="auto">
          <a:xfrm>
            <a:off x="558225" y="757645"/>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325348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1 column text">
    <p:bg bwMode="gray">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bwMode="gray">
          <a:xfrm>
            <a:off x="323851" y="1664464"/>
            <a:ext cx="8464549" cy="4172400"/>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p:txBody>
          <a:bodyPr/>
          <a:lstStyle/>
          <a:p>
            <a:r>
              <a:rPr lang="en-US" smtClean="0"/>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323851" y="1104344"/>
            <a:ext cx="84996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column text">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323850" y="1663700"/>
            <a:ext cx="4104000" cy="41735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7"/>
          <p:cNvSpPr>
            <a:spLocks noGrp="1"/>
          </p:cNvSpPr>
          <p:nvPr>
            <p:ph type="body" sz="quarter" idx="17"/>
          </p:nvPr>
        </p:nvSpPr>
        <p:spPr>
          <a:xfrm>
            <a:off x="4701196" y="1663700"/>
            <a:ext cx="4104000" cy="4165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p:txBody>
          <a:bodyPr/>
          <a:lstStyle/>
          <a:p>
            <a:r>
              <a:rPr lang="en-US" smtClean="0"/>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323851" y="1104344"/>
            <a:ext cx="84996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2 column 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1239"/>
          <a:stretch/>
        </p:blipFill>
        <p:spPr>
          <a:xfrm>
            <a:off x="0" y="0"/>
            <a:ext cx="9144000" cy="6858000"/>
          </a:xfrm>
          <a:prstGeom prst="rect">
            <a:avLst/>
          </a:prstGeom>
        </p:spPr>
      </p:pic>
      <p:sp>
        <p:nvSpPr>
          <p:cNvPr id="3" name="Rectangle 2"/>
          <p:cNvSpPr/>
          <p:nvPr userDrawn="1"/>
        </p:nvSpPr>
        <p:spPr>
          <a:xfrm>
            <a:off x="0" y="0"/>
            <a:ext cx="9144000" cy="6858000"/>
          </a:xfrm>
          <a:prstGeom prst="rect">
            <a:avLst/>
          </a:prstGeom>
          <a:solidFill>
            <a:schemeClr val="bg1">
              <a:alpha val="63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ln>
                <a:noFill/>
              </a:ln>
            </a:endParaRPr>
          </a:p>
        </p:txBody>
      </p:sp>
      <p:sp>
        <p:nvSpPr>
          <p:cNvPr id="4" name="Text Placeholder 3"/>
          <p:cNvSpPr>
            <a:spLocks noGrp="1"/>
          </p:cNvSpPr>
          <p:nvPr>
            <p:ph type="body" sz="quarter" idx="16"/>
          </p:nvPr>
        </p:nvSpPr>
        <p:spPr>
          <a:xfrm>
            <a:off x="323850" y="1663700"/>
            <a:ext cx="4104000" cy="41735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7"/>
          <p:cNvSpPr>
            <a:spLocks noGrp="1"/>
          </p:cNvSpPr>
          <p:nvPr>
            <p:ph type="body" sz="quarter" idx="17"/>
          </p:nvPr>
        </p:nvSpPr>
        <p:spPr>
          <a:xfrm>
            <a:off x="4701196" y="1663700"/>
            <a:ext cx="4104000" cy="4165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p:txBody>
          <a:bodyPr/>
          <a:lstStyle/>
          <a:p>
            <a:r>
              <a:rPr lang="en-US" smtClean="0"/>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323851" y="1104344"/>
            <a:ext cx="84996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
        <p:nvSpPr>
          <p:cNvPr id="9" name="Freeform 11"/>
          <p:cNvSpPr>
            <a:spLocks noChangeAspect="1"/>
          </p:cNvSpPr>
          <p:nvPr userDrawn="1"/>
        </p:nvSpPr>
        <p:spPr bwMode="gray">
          <a:xfrm>
            <a:off x="32385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0" name="Freeform 12"/>
          <p:cNvSpPr>
            <a:spLocks noChangeAspect="1"/>
          </p:cNvSpPr>
          <p:nvPr userDrawn="1"/>
        </p:nvSpPr>
        <p:spPr bwMode="gray">
          <a:xfrm>
            <a:off x="323850"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8619" y="6185449"/>
            <a:ext cx="3172603" cy="418527"/>
          </a:xfrm>
          <a:prstGeom prst="rect">
            <a:avLst/>
          </a:prstGeom>
        </p:spPr>
      </p:pic>
    </p:spTree>
    <p:extLst>
      <p:ext uri="{BB962C8B-B14F-4D97-AF65-F5344CB8AC3E}">
        <p14:creationId xmlns:p14="http://schemas.microsoft.com/office/powerpoint/2010/main" val="3053898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2 column tex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26504" t="11045" b="6561"/>
          <a:stretch/>
        </p:blipFill>
        <p:spPr>
          <a:xfrm>
            <a:off x="-12700" y="0"/>
            <a:ext cx="9156700" cy="6858000"/>
          </a:xfrm>
          <a:prstGeom prst="rect">
            <a:avLst/>
          </a:prstGeom>
        </p:spPr>
      </p:pic>
      <p:sp>
        <p:nvSpPr>
          <p:cNvPr id="6" name="Rectangle 5"/>
          <p:cNvSpPr/>
          <p:nvPr userDrawn="1"/>
        </p:nvSpPr>
        <p:spPr>
          <a:xfrm rot="10800000">
            <a:off x="0" y="4749800"/>
            <a:ext cx="9144000" cy="2108200"/>
          </a:xfrm>
          <a:prstGeom prst="rect">
            <a:avLst/>
          </a:prstGeom>
          <a:gradFill>
            <a:gsLst>
              <a:gs pos="0">
                <a:schemeClr val="tx1">
                  <a:alpha val="74000"/>
                </a:schemeClr>
              </a:gs>
              <a:gs pos="100000">
                <a:schemeClr val="tx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4" name="Text Placeholder 3"/>
          <p:cNvSpPr>
            <a:spLocks noGrp="1"/>
          </p:cNvSpPr>
          <p:nvPr>
            <p:ph type="body" sz="quarter" idx="16"/>
          </p:nvPr>
        </p:nvSpPr>
        <p:spPr>
          <a:xfrm>
            <a:off x="323850" y="1663700"/>
            <a:ext cx="4104000" cy="41735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7"/>
          <p:cNvSpPr>
            <a:spLocks noGrp="1"/>
          </p:cNvSpPr>
          <p:nvPr>
            <p:ph type="body" sz="quarter" idx="17"/>
          </p:nvPr>
        </p:nvSpPr>
        <p:spPr>
          <a:xfrm>
            <a:off x="4701196" y="1663700"/>
            <a:ext cx="4104000" cy="4165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p:txBody>
          <a:bodyPr/>
          <a:lstStyle/>
          <a:p>
            <a:r>
              <a:rPr lang="en-US" smtClean="0"/>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323851" y="1104344"/>
            <a:ext cx="84996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
        <p:nvSpPr>
          <p:cNvPr id="9" name="Freeform 11"/>
          <p:cNvSpPr>
            <a:spLocks noChangeAspect="1"/>
          </p:cNvSpPr>
          <p:nvPr userDrawn="1"/>
        </p:nvSpPr>
        <p:spPr bwMode="gray">
          <a:xfrm>
            <a:off x="32385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0" name="Freeform 12"/>
          <p:cNvSpPr>
            <a:spLocks noChangeAspect="1"/>
          </p:cNvSpPr>
          <p:nvPr userDrawn="1"/>
        </p:nvSpPr>
        <p:spPr bwMode="gray">
          <a:xfrm>
            <a:off x="323850"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44296" y="6190449"/>
            <a:ext cx="3164963" cy="400753"/>
          </a:xfrm>
          <a:prstGeom prst="rect">
            <a:avLst/>
          </a:prstGeom>
        </p:spPr>
      </p:pic>
    </p:spTree>
    <p:extLst>
      <p:ext uri="{BB962C8B-B14F-4D97-AF65-F5344CB8AC3E}">
        <p14:creationId xmlns:p14="http://schemas.microsoft.com/office/powerpoint/2010/main" val="1319455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2 column tex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278" r="21922"/>
          <a:stretch/>
        </p:blipFill>
        <p:spPr>
          <a:xfrm>
            <a:off x="-1" y="0"/>
            <a:ext cx="9156701" cy="6858000"/>
          </a:xfrm>
          <a:prstGeom prst="rect">
            <a:avLst/>
          </a:prstGeom>
        </p:spPr>
      </p:pic>
      <p:sp>
        <p:nvSpPr>
          <p:cNvPr id="6" name="Rectangle 5"/>
          <p:cNvSpPr/>
          <p:nvPr userDrawn="1"/>
        </p:nvSpPr>
        <p:spPr>
          <a:xfrm rot="10800000">
            <a:off x="0" y="4749800"/>
            <a:ext cx="9144000" cy="2108200"/>
          </a:xfrm>
          <a:prstGeom prst="rect">
            <a:avLst/>
          </a:prstGeom>
          <a:gradFill>
            <a:gsLst>
              <a:gs pos="0">
                <a:schemeClr val="tx1">
                  <a:alpha val="74000"/>
                </a:schemeClr>
              </a:gs>
              <a:gs pos="100000">
                <a:schemeClr val="tx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4" name="Text Placeholder 3"/>
          <p:cNvSpPr>
            <a:spLocks noGrp="1"/>
          </p:cNvSpPr>
          <p:nvPr>
            <p:ph type="body" sz="quarter" idx="16"/>
          </p:nvPr>
        </p:nvSpPr>
        <p:spPr>
          <a:xfrm>
            <a:off x="323850" y="1663700"/>
            <a:ext cx="4104000" cy="41735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7"/>
          <p:cNvSpPr>
            <a:spLocks noGrp="1"/>
          </p:cNvSpPr>
          <p:nvPr>
            <p:ph type="body" sz="quarter" idx="17"/>
          </p:nvPr>
        </p:nvSpPr>
        <p:spPr>
          <a:xfrm>
            <a:off x="4701196" y="1663700"/>
            <a:ext cx="4104000" cy="4165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p:txBody>
          <a:bodyPr/>
          <a:lstStyle/>
          <a:p>
            <a:r>
              <a:rPr lang="en-US" smtClean="0"/>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323851" y="1104344"/>
            <a:ext cx="84996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
        <p:nvSpPr>
          <p:cNvPr id="9" name="Freeform 11"/>
          <p:cNvSpPr>
            <a:spLocks noChangeAspect="1"/>
          </p:cNvSpPr>
          <p:nvPr userDrawn="1"/>
        </p:nvSpPr>
        <p:spPr bwMode="gray">
          <a:xfrm>
            <a:off x="32385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91427" tIns="45714" rIns="91427" bIns="45714"/>
          <a:lstStyle/>
          <a:p>
            <a:pPr algn="ctr">
              <a:defRPr/>
            </a:pPr>
            <a:endParaRPr lang="en-GB"/>
          </a:p>
        </p:txBody>
      </p:sp>
      <p:sp>
        <p:nvSpPr>
          <p:cNvPr id="10" name="Freeform 12"/>
          <p:cNvSpPr>
            <a:spLocks noChangeAspect="1"/>
          </p:cNvSpPr>
          <p:nvPr userDrawn="1"/>
        </p:nvSpPr>
        <p:spPr bwMode="gray">
          <a:xfrm>
            <a:off x="323850"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91427" tIns="45714" rIns="91427" bIns="45714"/>
          <a:lstStyle/>
          <a:p>
            <a:pPr algn="ctr">
              <a:defRPr/>
            </a:pPr>
            <a:endParaRPr lang="en-GB"/>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44296" y="6190449"/>
            <a:ext cx="3164963" cy="400753"/>
          </a:xfrm>
          <a:prstGeom prst="rect">
            <a:avLst/>
          </a:prstGeom>
        </p:spPr>
      </p:pic>
    </p:spTree>
    <p:extLst>
      <p:ext uri="{BB962C8B-B14F-4D97-AF65-F5344CB8AC3E}">
        <p14:creationId xmlns:p14="http://schemas.microsoft.com/office/powerpoint/2010/main" val="176304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2 column tex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931" r="13675" b="10681"/>
          <a:stretch/>
        </p:blipFill>
        <p:spPr>
          <a:xfrm>
            <a:off x="0" y="0"/>
            <a:ext cx="9144000" cy="6858000"/>
          </a:xfrm>
          <a:prstGeom prst="rect">
            <a:avLst/>
          </a:prstGeom>
        </p:spPr>
      </p:pic>
      <p:sp>
        <p:nvSpPr>
          <p:cNvPr id="4" name="Text Placeholder 3"/>
          <p:cNvSpPr>
            <a:spLocks noGrp="1"/>
          </p:cNvSpPr>
          <p:nvPr>
            <p:ph type="body" sz="quarter" idx="16"/>
          </p:nvPr>
        </p:nvSpPr>
        <p:spPr>
          <a:xfrm>
            <a:off x="323850" y="1663700"/>
            <a:ext cx="4104000" cy="41735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7"/>
          <p:cNvSpPr>
            <a:spLocks noGrp="1"/>
          </p:cNvSpPr>
          <p:nvPr>
            <p:ph type="body" sz="quarter" idx="17"/>
          </p:nvPr>
        </p:nvSpPr>
        <p:spPr>
          <a:xfrm>
            <a:off x="4701196" y="1663700"/>
            <a:ext cx="4104000" cy="4165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p:txBody>
          <a:bodyPr/>
          <a:lstStyle/>
          <a:p>
            <a:r>
              <a:rPr lang="en-US" smtClean="0"/>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323851" y="1104344"/>
            <a:ext cx="84996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
        <p:nvSpPr>
          <p:cNvPr id="9" name="Freeform 11"/>
          <p:cNvSpPr>
            <a:spLocks noChangeAspect="1"/>
          </p:cNvSpPr>
          <p:nvPr userDrawn="1"/>
        </p:nvSpPr>
        <p:spPr bwMode="gray">
          <a:xfrm>
            <a:off x="32385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91427" tIns="45714" rIns="91427" bIns="45714"/>
          <a:lstStyle/>
          <a:p>
            <a:pPr algn="ctr">
              <a:defRPr/>
            </a:pPr>
            <a:endParaRPr lang="en-GB"/>
          </a:p>
        </p:txBody>
      </p:sp>
      <p:sp>
        <p:nvSpPr>
          <p:cNvPr id="10" name="Freeform 12"/>
          <p:cNvSpPr>
            <a:spLocks noChangeAspect="1"/>
          </p:cNvSpPr>
          <p:nvPr userDrawn="1"/>
        </p:nvSpPr>
        <p:spPr bwMode="gray">
          <a:xfrm>
            <a:off x="323850"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91427" tIns="45714" rIns="91427" bIns="45714"/>
          <a:lstStyle/>
          <a:p>
            <a:pPr algn="ctr">
              <a:defRPr/>
            </a:pPr>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44296" y="6190449"/>
            <a:ext cx="3164963" cy="400753"/>
          </a:xfrm>
          <a:prstGeom prst="rect">
            <a:avLst/>
          </a:prstGeom>
        </p:spPr>
      </p:pic>
    </p:spTree>
    <p:extLst>
      <p:ext uri="{BB962C8B-B14F-4D97-AF65-F5344CB8AC3E}">
        <p14:creationId xmlns:p14="http://schemas.microsoft.com/office/powerpoint/2010/main" val="3623348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49" y="752475"/>
            <a:ext cx="8498317" cy="320088"/>
          </a:xfrm>
          <a:prstGeom prst="rect">
            <a:avLst/>
          </a:prstGeom>
        </p:spPr>
        <p:txBody>
          <a:bodyPr vert="horz" wrap="square" lIns="0" tIns="0" rIns="0" bIns="0" rtlCol="0" anchor="t" anchorCtr="0">
            <a:spAutoFit/>
          </a:bodyPr>
          <a:lstStyle/>
          <a:p>
            <a:r>
              <a:rPr lang="en-US" smtClean="0"/>
              <a:t>Click to edit Master title style</a:t>
            </a:r>
            <a:endParaRPr lang="en-GB" dirty="0"/>
          </a:p>
        </p:txBody>
      </p:sp>
      <p:sp>
        <p:nvSpPr>
          <p:cNvPr id="3" name="Text Placeholder 2"/>
          <p:cNvSpPr>
            <a:spLocks noGrp="1"/>
          </p:cNvSpPr>
          <p:nvPr>
            <p:ph type="body" idx="1"/>
          </p:nvPr>
        </p:nvSpPr>
        <p:spPr bwMode="gray">
          <a:xfrm>
            <a:off x="323849" y="1664466"/>
            <a:ext cx="8499600" cy="41724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Freeform 11"/>
          <p:cNvSpPr>
            <a:spLocks noChangeAspect="1"/>
          </p:cNvSpPr>
          <p:nvPr/>
        </p:nvSpPr>
        <p:spPr bwMode="gray">
          <a:xfrm>
            <a:off x="32385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5" name="Freeform 12"/>
          <p:cNvSpPr>
            <a:spLocks noChangeAspect="1"/>
          </p:cNvSpPr>
          <p:nvPr/>
        </p:nvSpPr>
        <p:spPr bwMode="gray">
          <a:xfrm>
            <a:off x="323850"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11" name="Picture 10"/>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638619" y="6185449"/>
            <a:ext cx="3172603" cy="418527"/>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 id="2147483700" r:id="rId2"/>
    <p:sldLayoutId id="2147483698" r:id="rId3"/>
    <p:sldLayoutId id="2147483650" r:id="rId4"/>
    <p:sldLayoutId id="2147483651" r:id="rId5"/>
    <p:sldLayoutId id="2147483699" r:id="rId6"/>
    <p:sldLayoutId id="2147483702" r:id="rId7"/>
    <p:sldLayoutId id="2147483703" r:id="rId8"/>
    <p:sldLayoutId id="2147483701" r:id="rId9"/>
    <p:sldLayoutId id="2147483678" r:id="rId10"/>
    <p:sldLayoutId id="2147483671" r:id="rId11"/>
    <p:sldLayoutId id="2147483683" r:id="rId12"/>
    <p:sldLayoutId id="2147483684" r:id="rId13"/>
    <p:sldLayoutId id="2147483685" r:id="rId14"/>
    <p:sldLayoutId id="2147483679" r:id="rId15"/>
    <p:sldLayoutId id="2147483682" r:id="rId16"/>
    <p:sldLayoutId id="2147483680" r:id="rId17"/>
  </p:sldLayoutIdLst>
  <p:hf sldNum="0"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cap="none" baseline="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6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dirty="0" smtClean="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userDrawn="1">
          <p15:clr>
            <a:srgbClr val="F26B43"/>
          </p15:clr>
        </p15:guide>
        <p15:guide id="2" pos="204" userDrawn="1">
          <p15:clr>
            <a:srgbClr val="F26B43"/>
          </p15:clr>
        </p15:guide>
        <p15:guide id="3" pos="5556" userDrawn="1">
          <p15:clr>
            <a:srgbClr val="F26B43"/>
          </p15:clr>
        </p15:guide>
        <p15:guide id="4" orient="horz" pos="2160" userDrawn="1">
          <p15:clr>
            <a:srgbClr val="F26B43"/>
          </p15:clr>
        </p15:guide>
        <p15:guide id="5" orient="horz" pos="1045" userDrawn="1">
          <p15:clr>
            <a:srgbClr val="F26B43"/>
          </p15:clr>
        </p15:guide>
        <p15:guide id="6" orient="horz" pos="3680" userDrawn="1">
          <p15:clr>
            <a:srgbClr val="F26B43"/>
          </p15:clr>
        </p15:guide>
        <p15:guide id="7" pos="2789" userDrawn="1">
          <p15:clr>
            <a:srgbClr val="F26B43"/>
          </p15:clr>
        </p15:guide>
        <p15:guide id="8" pos="29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jpeg"/><Relationship Id="rId26" Type="http://schemas.openxmlformats.org/officeDocument/2006/relationships/image" Target="../media/image39.png"/><Relationship Id="rId39" Type="http://schemas.openxmlformats.org/officeDocument/2006/relationships/image" Target="../media/image52.png"/><Relationship Id="rId3" Type="http://schemas.openxmlformats.org/officeDocument/2006/relationships/image" Target="../media/image16.png"/><Relationship Id="rId21" Type="http://schemas.openxmlformats.org/officeDocument/2006/relationships/image" Target="../media/image34.png"/><Relationship Id="rId34" Type="http://schemas.openxmlformats.org/officeDocument/2006/relationships/image" Target="../media/image47.png"/><Relationship Id="rId42" Type="http://schemas.openxmlformats.org/officeDocument/2006/relationships/image" Target="../media/image55.png"/><Relationship Id="rId7" Type="http://schemas.openxmlformats.org/officeDocument/2006/relationships/image" Target="../media/image20.png"/><Relationship Id="rId12" Type="http://schemas.openxmlformats.org/officeDocument/2006/relationships/image" Target="../media/image25.jfif"/><Relationship Id="rId17" Type="http://schemas.openxmlformats.org/officeDocument/2006/relationships/image" Target="../media/image30.jpeg"/><Relationship Id="rId25" Type="http://schemas.openxmlformats.org/officeDocument/2006/relationships/image" Target="../media/image38.jpeg"/><Relationship Id="rId33" Type="http://schemas.openxmlformats.org/officeDocument/2006/relationships/image" Target="../media/image46.png"/><Relationship Id="rId38" Type="http://schemas.openxmlformats.org/officeDocument/2006/relationships/image" Target="../media/image51.jpeg"/><Relationship Id="rId2" Type="http://schemas.openxmlformats.org/officeDocument/2006/relationships/image" Target="../media/image15.jpeg"/><Relationship Id="rId16" Type="http://schemas.openxmlformats.org/officeDocument/2006/relationships/image" Target="../media/image29.png"/><Relationship Id="rId20" Type="http://schemas.openxmlformats.org/officeDocument/2006/relationships/image" Target="../media/image33.jpeg"/><Relationship Id="rId29" Type="http://schemas.openxmlformats.org/officeDocument/2006/relationships/image" Target="../media/image42.png"/><Relationship Id="rId41" Type="http://schemas.openxmlformats.org/officeDocument/2006/relationships/image" Target="../media/image54.jpeg"/><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jpe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jpeg"/><Relationship Id="rId36" Type="http://schemas.openxmlformats.org/officeDocument/2006/relationships/image" Target="../media/image49.pn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44.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jpeg"/><Relationship Id="rId43"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GB" dirty="0"/>
              <a:t>W</a:t>
            </a:r>
            <a:r>
              <a:rPr lang="en-GB" dirty="0" smtClean="0"/>
              <a:t>ith Mergers &amp; Acquisitions</a:t>
            </a:r>
            <a:endParaRPr lang="en-GB" dirty="0"/>
          </a:p>
        </p:txBody>
      </p:sp>
      <p:sp>
        <p:nvSpPr>
          <p:cNvPr id="5" name="Title 4"/>
          <p:cNvSpPr>
            <a:spLocks noGrp="1"/>
          </p:cNvSpPr>
          <p:nvPr>
            <p:ph type="ctrTitle"/>
          </p:nvPr>
        </p:nvSpPr>
        <p:spPr/>
        <p:txBody>
          <a:bodyPr/>
          <a:lstStyle/>
          <a:p>
            <a:r>
              <a:rPr lang="en-GB" dirty="0" smtClean="0"/>
              <a:t>Rethinking the sector</a:t>
            </a:r>
            <a:endParaRPr lang="en-GB" dirty="0"/>
          </a:p>
        </p:txBody>
      </p:sp>
      <p:sp>
        <p:nvSpPr>
          <p:cNvPr id="7" name="Text Placeholder 6"/>
          <p:cNvSpPr>
            <a:spLocks noGrp="1"/>
          </p:cNvSpPr>
          <p:nvPr>
            <p:ph type="body" sz="quarter" idx="11"/>
          </p:nvPr>
        </p:nvSpPr>
        <p:spPr>
          <a:xfrm>
            <a:off x="323850" y="2565817"/>
            <a:ext cx="3958398" cy="215444"/>
          </a:xfrm>
        </p:spPr>
        <p:txBody>
          <a:bodyPr/>
          <a:lstStyle/>
          <a:p>
            <a:r>
              <a:rPr lang="en-GB" dirty="0" smtClean="0"/>
              <a:t>2020</a:t>
            </a:r>
            <a:endParaRPr lang="en-GB" dirty="0"/>
          </a:p>
        </p:txBody>
      </p:sp>
      <p:sp>
        <p:nvSpPr>
          <p:cNvPr id="2" name="Rectangle 1"/>
          <p:cNvSpPr/>
          <p:nvPr/>
        </p:nvSpPr>
        <p:spPr>
          <a:xfrm>
            <a:off x="1110343" y="5630091"/>
            <a:ext cx="4101737" cy="92746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pic>
        <p:nvPicPr>
          <p:cNvPr id="9" name="Picture 6" descr="Picture 6"/>
          <p:cNvPicPr>
            <a:picLocks noChangeAspect="1"/>
          </p:cNvPicPr>
          <p:nvPr/>
        </p:nvPicPr>
        <p:blipFill>
          <a:blip r:embed="rId3"/>
          <a:stretch>
            <a:fillRect/>
          </a:stretch>
        </p:blipFill>
        <p:spPr>
          <a:xfrm>
            <a:off x="1383018" y="5837517"/>
            <a:ext cx="2990228" cy="512610"/>
          </a:xfrm>
          <a:prstGeom prst="rect">
            <a:avLst/>
          </a:prstGeom>
          <a:ln w="12700">
            <a:miter lim="400000"/>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lvl="2"/>
            <a:r>
              <a:rPr lang="en-GB" dirty="0" smtClean="0"/>
              <a:t>Likely to be some consolidation</a:t>
            </a:r>
          </a:p>
          <a:p>
            <a:pPr lvl="2"/>
            <a:r>
              <a:rPr lang="en-GB" dirty="0" smtClean="0"/>
              <a:t>Access to new markets, products, services and technology</a:t>
            </a:r>
          </a:p>
          <a:p>
            <a:pPr lvl="2"/>
            <a:r>
              <a:rPr lang="en-GB" dirty="0" smtClean="0"/>
              <a:t>Synergies</a:t>
            </a:r>
          </a:p>
          <a:p>
            <a:pPr lvl="2"/>
            <a:r>
              <a:rPr lang="en-GB" dirty="0" smtClean="0"/>
              <a:t>Succession </a:t>
            </a:r>
          </a:p>
          <a:p>
            <a:pPr lvl="2"/>
            <a:r>
              <a:rPr lang="en-GB" dirty="0" smtClean="0"/>
              <a:t>New funds for growth</a:t>
            </a:r>
          </a:p>
          <a:p>
            <a:pPr lvl="2"/>
            <a:r>
              <a:rPr lang="en-GB" dirty="0" smtClean="0"/>
              <a:t>Ample cash for deals</a:t>
            </a:r>
          </a:p>
          <a:p>
            <a:pPr lvl="2"/>
            <a:r>
              <a:rPr lang="en-GB" dirty="0" smtClean="0"/>
              <a:t>Possible capital gains tax changes may be a driver for exit sooner</a:t>
            </a:r>
          </a:p>
          <a:p>
            <a:pPr marL="0" lvl="2" indent="0">
              <a:buNone/>
            </a:pPr>
            <a:endParaRPr lang="en-GB" dirty="0"/>
          </a:p>
          <a:p>
            <a:pPr lvl="2"/>
            <a:endParaRPr lang="en-GB" dirty="0"/>
          </a:p>
          <a:p>
            <a:pPr lvl="2"/>
            <a:endParaRPr lang="en-GB" dirty="0"/>
          </a:p>
          <a:p>
            <a:pPr lvl="2"/>
            <a:endParaRPr lang="en-GB" dirty="0"/>
          </a:p>
          <a:p>
            <a:pPr lvl="2"/>
            <a:endParaRPr lang="en-GB" dirty="0"/>
          </a:p>
          <a:p>
            <a:pPr lvl="2"/>
            <a:endParaRPr lang="en-GB" dirty="0"/>
          </a:p>
          <a:p>
            <a:pPr lvl="2"/>
            <a:endParaRPr lang="en-GB" dirty="0"/>
          </a:p>
        </p:txBody>
      </p:sp>
      <p:sp>
        <p:nvSpPr>
          <p:cNvPr id="2" name="Title 1"/>
          <p:cNvSpPr>
            <a:spLocks noGrp="1"/>
          </p:cNvSpPr>
          <p:nvPr>
            <p:ph type="title"/>
          </p:nvPr>
        </p:nvSpPr>
        <p:spPr/>
        <p:txBody>
          <a:bodyPr/>
          <a:lstStyle/>
          <a:p>
            <a:r>
              <a:rPr lang="en-GB" dirty="0" smtClean="0"/>
              <a:t>M&amp;A will be a key driver of rethink</a:t>
            </a:r>
            <a:endParaRPr lang="en-GB" dirty="0"/>
          </a:p>
        </p:txBody>
      </p:sp>
      <p:grpSp>
        <p:nvGrpSpPr>
          <p:cNvPr id="16" name="Group 15"/>
          <p:cNvGrpSpPr/>
          <p:nvPr/>
        </p:nvGrpSpPr>
        <p:grpSpPr>
          <a:xfrm>
            <a:off x="0" y="3920946"/>
            <a:ext cx="9144000" cy="2937054"/>
            <a:chOff x="0" y="3920946"/>
            <a:chExt cx="9144000" cy="2937054"/>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7244" b="51929"/>
            <a:stretch/>
          </p:blipFill>
          <p:spPr>
            <a:xfrm flipH="1">
              <a:off x="0" y="4000500"/>
              <a:ext cx="9144000" cy="2857500"/>
            </a:xfrm>
            <a:prstGeom prst="rect">
              <a:avLst/>
            </a:prstGeom>
          </p:spPr>
        </p:pic>
        <p:grpSp>
          <p:nvGrpSpPr>
            <p:cNvPr id="6" name="Group 5"/>
            <p:cNvGrpSpPr/>
            <p:nvPr/>
          </p:nvGrpSpPr>
          <p:grpSpPr>
            <a:xfrm>
              <a:off x="0" y="3920946"/>
              <a:ext cx="9144000" cy="2937054"/>
              <a:chOff x="0" y="3920946"/>
              <a:chExt cx="9144000" cy="2937054"/>
            </a:xfrm>
          </p:grpSpPr>
          <p:grpSp>
            <p:nvGrpSpPr>
              <p:cNvPr id="9" name="Group 8"/>
              <p:cNvGrpSpPr/>
              <p:nvPr/>
            </p:nvGrpSpPr>
            <p:grpSpPr>
              <a:xfrm flipH="1">
                <a:off x="0" y="3920946"/>
                <a:ext cx="9144000" cy="1479729"/>
                <a:chOff x="0" y="3920946"/>
                <a:chExt cx="9144000" cy="1479729"/>
              </a:xfrm>
            </p:grpSpPr>
            <p:sp>
              <p:nvSpPr>
                <p:cNvPr id="12" name="Rectangle 11"/>
                <p:cNvSpPr/>
                <p:nvPr/>
              </p:nvSpPr>
              <p:spPr>
                <a:xfrm>
                  <a:off x="0" y="3987621"/>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13" name="Rectangle 12"/>
                <p:cNvSpPr/>
                <p:nvPr/>
              </p:nvSpPr>
              <p:spPr>
                <a:xfrm>
                  <a:off x="0" y="392094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14" name="Rectangle 13"/>
                <p:cNvSpPr/>
                <p:nvPr/>
              </p:nvSpPr>
              <p:spPr>
                <a:xfrm>
                  <a:off x="0" y="403524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15" name="Rectangle 14"/>
                <p:cNvSpPr/>
                <p:nvPr/>
              </p:nvSpPr>
              <p:spPr>
                <a:xfrm>
                  <a:off x="0" y="397809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grpSp>
          <p:sp>
            <p:nvSpPr>
              <p:cNvPr id="10" name="Freeform 12"/>
              <p:cNvSpPr>
                <a:spLocks noChangeAspect="1"/>
              </p:cNvSpPr>
              <p:nvPr/>
            </p:nvSpPr>
            <p:spPr bwMode="gray">
              <a:xfrm>
                <a:off x="323850"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tx2"/>
              </a:solidFill>
              <a:ln w="9525">
                <a:noFill/>
                <a:round/>
                <a:headEnd/>
                <a:tailEnd/>
              </a:ln>
            </p:spPr>
            <p:txBody>
              <a:bodyPr lIns="91427" tIns="45714" rIns="91427" bIns="45714"/>
              <a:lstStyle/>
              <a:p>
                <a:pPr algn="ctr">
                  <a:defRPr/>
                </a:pP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4296" y="6190449"/>
                <a:ext cx="3164963" cy="400753"/>
              </a:xfrm>
              <a:prstGeom prst="rect">
                <a:avLst/>
              </a:prstGeom>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2136957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323849" y="4872711"/>
            <a:ext cx="8496300" cy="1122632"/>
          </a:xfrm>
        </p:spPr>
        <p:txBody>
          <a:bodyPr/>
          <a:lstStyle/>
          <a:p>
            <a:pPr lvl="2"/>
            <a:r>
              <a:rPr lang="en-GB" sz="1400" dirty="0" smtClean="0"/>
              <a:t>Strong growth in deal volume post 2010</a:t>
            </a:r>
          </a:p>
          <a:p>
            <a:pPr lvl="2"/>
            <a:r>
              <a:rPr lang="en-GB" sz="1400" dirty="0" smtClean="0"/>
              <a:t>Multiples grew over the period</a:t>
            </a:r>
          </a:p>
          <a:p>
            <a:pPr lvl="2"/>
            <a:r>
              <a:rPr lang="en-GB" sz="1400" dirty="0" smtClean="0"/>
              <a:t>COVID had major dampening impact -  Q2 </a:t>
            </a:r>
            <a:r>
              <a:rPr lang="en-GB" sz="1400" dirty="0"/>
              <a:t>2020 74% down </a:t>
            </a:r>
            <a:r>
              <a:rPr lang="en-GB" sz="1400" dirty="0" smtClean="0"/>
              <a:t>on </a:t>
            </a:r>
            <a:r>
              <a:rPr lang="en-GB" sz="1400" dirty="0"/>
              <a:t>Q2 2019</a:t>
            </a:r>
          </a:p>
          <a:p>
            <a:pPr lvl="2"/>
            <a:r>
              <a:rPr lang="en-GB" sz="1400" dirty="0" smtClean="0"/>
              <a:t>Already seeing recovery since lock-down eased</a:t>
            </a:r>
          </a:p>
          <a:p>
            <a:pPr lvl="2"/>
            <a:endParaRPr lang="en-GB" sz="1400" dirty="0"/>
          </a:p>
          <a:p>
            <a:pPr lvl="2"/>
            <a:endParaRPr lang="en-GB" sz="1400" dirty="0" smtClean="0"/>
          </a:p>
          <a:p>
            <a:pPr lvl="1"/>
            <a:endParaRPr lang="en-GB" sz="1400" dirty="0"/>
          </a:p>
          <a:p>
            <a:pPr lvl="1"/>
            <a:endParaRPr lang="en-GB" sz="1400" dirty="0"/>
          </a:p>
        </p:txBody>
      </p:sp>
      <p:sp>
        <p:nvSpPr>
          <p:cNvPr id="2" name="Title 1">
            <a:extLst>
              <a:ext uri="{FF2B5EF4-FFF2-40B4-BE49-F238E27FC236}">
                <a16:creationId xmlns:a16="http://schemas.microsoft.com/office/drawing/2014/main" id="{BEC8D203-B1D5-4231-8D05-E25A618C9A4B}"/>
              </a:ext>
            </a:extLst>
          </p:cNvPr>
          <p:cNvSpPr>
            <a:spLocks noGrp="1"/>
          </p:cNvSpPr>
          <p:nvPr>
            <p:ph type="title"/>
          </p:nvPr>
        </p:nvSpPr>
        <p:spPr/>
        <p:txBody>
          <a:bodyPr/>
          <a:lstStyle/>
          <a:p>
            <a:r>
              <a:rPr lang="en-GB" dirty="0" smtClean="0"/>
              <a:t>M&amp;A growth mirrored that of share prices</a:t>
            </a:r>
            <a:endParaRPr lang="en-GB" dirty="0"/>
          </a:p>
        </p:txBody>
      </p:sp>
      <p:graphicFrame>
        <p:nvGraphicFramePr>
          <p:cNvPr id="7" name="Chart 6"/>
          <p:cNvGraphicFramePr>
            <a:graphicFrameLocks/>
          </p:cNvGraphicFramePr>
          <p:nvPr>
            <p:extLst>
              <p:ext uri="{D42A27DB-BD31-4B8C-83A1-F6EECF244321}">
                <p14:modId xmlns:p14="http://schemas.microsoft.com/office/powerpoint/2010/main" val="3024875704"/>
              </p:ext>
            </p:extLst>
          </p:nvPr>
        </p:nvGraphicFramePr>
        <p:xfrm>
          <a:off x="550408" y="1622951"/>
          <a:ext cx="8269742" cy="310515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302589" y="1622951"/>
            <a:ext cx="2277373" cy="274866"/>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200" dirty="0" smtClean="0">
                <a:solidFill>
                  <a:schemeClr val="bg1"/>
                </a:solidFill>
              </a:rPr>
              <a:t>FINANCIAL CRISIS</a:t>
            </a:r>
            <a:endParaRPr lang="en-GB" sz="1200" dirty="0">
              <a:solidFill>
                <a:schemeClr val="bg1"/>
              </a:solidFill>
            </a:endParaRPr>
          </a:p>
        </p:txBody>
      </p:sp>
      <p:sp>
        <p:nvSpPr>
          <p:cNvPr id="8" name="Rectangle 7"/>
          <p:cNvSpPr/>
          <p:nvPr/>
        </p:nvSpPr>
        <p:spPr>
          <a:xfrm>
            <a:off x="5723163" y="1637918"/>
            <a:ext cx="1902587" cy="274866"/>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200" dirty="0" smtClean="0">
                <a:solidFill>
                  <a:schemeClr val="bg1"/>
                </a:solidFill>
              </a:rPr>
              <a:t>BREXIT</a:t>
            </a:r>
            <a:endParaRPr lang="en-GB" sz="1200" dirty="0">
              <a:solidFill>
                <a:schemeClr val="bg1"/>
              </a:solidFill>
            </a:endParaRPr>
          </a:p>
        </p:txBody>
      </p:sp>
      <p:sp>
        <p:nvSpPr>
          <p:cNvPr id="9" name="Rectangle 8"/>
          <p:cNvSpPr/>
          <p:nvPr/>
        </p:nvSpPr>
        <p:spPr>
          <a:xfrm>
            <a:off x="7715250" y="1637918"/>
            <a:ext cx="582170" cy="274865"/>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200" dirty="0" smtClean="0">
                <a:solidFill>
                  <a:schemeClr val="bg1"/>
                </a:solidFill>
              </a:rPr>
              <a:t>COVID</a:t>
            </a:r>
            <a:endParaRPr lang="en-GB" sz="1200" dirty="0">
              <a:solidFill>
                <a:schemeClr val="bg1"/>
              </a:solidFill>
            </a:endParaRPr>
          </a:p>
        </p:txBody>
      </p:sp>
    </p:spTree>
    <p:extLst>
      <p:ext uri="{BB962C8B-B14F-4D97-AF65-F5344CB8AC3E}">
        <p14:creationId xmlns:p14="http://schemas.microsoft.com/office/powerpoint/2010/main" val="3553897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3920946"/>
            <a:ext cx="9144000" cy="2949166"/>
            <a:chOff x="0" y="3920946"/>
            <a:chExt cx="9144000" cy="2949166"/>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t="53352"/>
            <a:stretch/>
          </p:blipFill>
          <p:spPr>
            <a:xfrm>
              <a:off x="0" y="4025900"/>
              <a:ext cx="9144000" cy="2844212"/>
            </a:xfrm>
            <a:prstGeom prst="rect">
              <a:avLst/>
            </a:prstGeom>
          </p:spPr>
        </p:pic>
        <p:sp>
          <p:nvSpPr>
            <p:cNvPr id="16" name="Rectangle 15"/>
            <p:cNvSpPr/>
            <p:nvPr/>
          </p:nvSpPr>
          <p:spPr>
            <a:xfrm rot="10800000" flipH="1">
              <a:off x="0" y="5981699"/>
              <a:ext cx="9144000" cy="876299"/>
            </a:xfrm>
            <a:prstGeom prst="rect">
              <a:avLst/>
            </a:prstGeom>
            <a:gradFill>
              <a:gsLst>
                <a:gs pos="0">
                  <a:schemeClr val="tx1">
                    <a:alpha val="87000"/>
                  </a:schemeClr>
                </a:gs>
                <a:gs pos="100000">
                  <a:schemeClr val="tx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grpSp>
          <p:nvGrpSpPr>
            <p:cNvPr id="17" name="Group 16"/>
            <p:cNvGrpSpPr/>
            <p:nvPr/>
          </p:nvGrpSpPr>
          <p:grpSpPr>
            <a:xfrm flipH="1">
              <a:off x="0" y="3920946"/>
              <a:ext cx="9144000" cy="1479729"/>
              <a:chOff x="0" y="3920946"/>
              <a:chExt cx="9144000" cy="1479729"/>
            </a:xfrm>
          </p:grpSpPr>
          <p:sp>
            <p:nvSpPr>
              <p:cNvPr id="20" name="Rectangle 19"/>
              <p:cNvSpPr/>
              <p:nvPr/>
            </p:nvSpPr>
            <p:spPr>
              <a:xfrm>
                <a:off x="0" y="3987621"/>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21" name="Rectangle 20"/>
              <p:cNvSpPr/>
              <p:nvPr/>
            </p:nvSpPr>
            <p:spPr>
              <a:xfrm>
                <a:off x="0" y="392094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22" name="Rectangle 21"/>
              <p:cNvSpPr/>
              <p:nvPr/>
            </p:nvSpPr>
            <p:spPr>
              <a:xfrm>
                <a:off x="0" y="403524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23" name="Rectangle 22"/>
              <p:cNvSpPr/>
              <p:nvPr/>
            </p:nvSpPr>
            <p:spPr>
              <a:xfrm>
                <a:off x="0" y="397809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grpSp>
        <p:sp>
          <p:nvSpPr>
            <p:cNvPr id="18" name="Freeform 12"/>
            <p:cNvSpPr>
              <a:spLocks noChangeAspect="1"/>
            </p:cNvSpPr>
            <p:nvPr/>
          </p:nvSpPr>
          <p:spPr bwMode="gray">
            <a:xfrm>
              <a:off x="323850"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4296" y="6190449"/>
              <a:ext cx="3164963" cy="400753"/>
            </a:xfrm>
            <a:prstGeom prst="rect">
              <a:avLst/>
            </a:prstGeom>
            <a:effectLst>
              <a:outerShdw blurRad="50800" dist="38100" dir="2700000" algn="tl" rotWithShape="0">
                <a:prstClr val="black">
                  <a:alpha val="40000"/>
                </a:prstClr>
              </a:outerShdw>
            </a:effectLst>
          </p:spPr>
        </p:pic>
      </p:grpSp>
      <p:sp>
        <p:nvSpPr>
          <p:cNvPr id="2" name="Title 1"/>
          <p:cNvSpPr>
            <a:spLocks noGrp="1"/>
          </p:cNvSpPr>
          <p:nvPr>
            <p:ph type="title"/>
          </p:nvPr>
        </p:nvSpPr>
        <p:spPr/>
        <p:txBody>
          <a:bodyPr/>
          <a:lstStyle/>
          <a:p>
            <a:r>
              <a:rPr lang="en-GB" dirty="0" smtClean="0"/>
              <a:t>Well funded buyers exist</a:t>
            </a:r>
            <a:endParaRPr lang="en-GB" dirty="0"/>
          </a:p>
        </p:txBody>
      </p:sp>
      <p:sp>
        <p:nvSpPr>
          <p:cNvPr id="12" name="Freeform 12"/>
          <p:cNvSpPr>
            <a:spLocks noChangeAspect="1"/>
          </p:cNvSpPr>
          <p:nvPr/>
        </p:nvSpPr>
        <p:spPr bwMode="gray">
          <a:xfrm>
            <a:off x="323850"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4296" y="6190449"/>
            <a:ext cx="3164963" cy="400753"/>
          </a:xfrm>
          <a:prstGeom prst="rect">
            <a:avLst/>
          </a:prstGeom>
          <a:effectLst>
            <a:outerShdw blurRad="50800" dist="38100" dir="2700000" algn="tl" rotWithShape="0">
              <a:prstClr val="black">
                <a:alpha val="40000"/>
              </a:prstClr>
            </a:outerShdw>
          </a:effectLst>
        </p:spPr>
      </p:pic>
      <p:sp>
        <p:nvSpPr>
          <p:cNvPr id="6" name="Rectangle 5"/>
          <p:cNvSpPr/>
          <p:nvPr/>
        </p:nvSpPr>
        <p:spPr>
          <a:xfrm>
            <a:off x="323851" y="1769533"/>
            <a:ext cx="2760133" cy="2491916"/>
          </a:xfrm>
          <a:prstGeom prst="rect">
            <a:avLst/>
          </a:prstGeom>
          <a:solidFill>
            <a:schemeClr val="tx2"/>
          </a:solidFill>
          <a:ln w="635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en-GB" dirty="0" smtClean="0"/>
              <a:t>CORPORATES</a:t>
            </a:r>
          </a:p>
          <a:p>
            <a:endParaRPr lang="en-GB" dirty="0"/>
          </a:p>
          <a:p>
            <a:pPr marL="285750" indent="-285750">
              <a:buFont typeface="Arial" panose="020B0604020202020204" pitchFamily="34" charset="0"/>
              <a:buChar char="•"/>
            </a:pPr>
            <a:r>
              <a:rPr lang="en-GB" dirty="0" err="1" smtClean="0"/>
              <a:t>Kingspan</a:t>
            </a:r>
            <a:endParaRPr lang="en-GB" dirty="0" smtClean="0"/>
          </a:p>
          <a:p>
            <a:pPr marL="285750" indent="-285750">
              <a:buFont typeface="Arial" panose="020B0604020202020204" pitchFamily="34" charset="0"/>
              <a:buChar char="•"/>
            </a:pPr>
            <a:r>
              <a:rPr lang="en-GB" dirty="0" smtClean="0"/>
              <a:t>Johnson Controls</a:t>
            </a:r>
          </a:p>
          <a:p>
            <a:pPr marL="285750" indent="-285750">
              <a:buFont typeface="Arial" panose="020B0604020202020204" pitchFamily="34" charset="0"/>
              <a:buChar char="•"/>
            </a:pPr>
            <a:r>
              <a:rPr lang="en-GB" dirty="0" err="1" smtClean="0"/>
              <a:t>Brickability</a:t>
            </a:r>
            <a:endParaRPr lang="en-GB" dirty="0" smtClean="0"/>
          </a:p>
          <a:p>
            <a:pPr marL="285750" indent="-285750">
              <a:buFont typeface="Arial" panose="020B0604020202020204" pitchFamily="34" charset="0"/>
              <a:buChar char="•"/>
            </a:pPr>
            <a:r>
              <a:rPr lang="en-GB" dirty="0" smtClean="0"/>
              <a:t>Newbury Investments</a:t>
            </a:r>
          </a:p>
          <a:p>
            <a:pPr marL="285750" indent="-285750">
              <a:buFont typeface="Arial" panose="020B0604020202020204" pitchFamily="34" charset="0"/>
              <a:buChar char="•"/>
            </a:pPr>
            <a:endParaRPr lang="en-GB" dirty="0"/>
          </a:p>
        </p:txBody>
      </p:sp>
      <p:sp>
        <p:nvSpPr>
          <p:cNvPr id="24" name="Rectangle 23"/>
          <p:cNvSpPr/>
          <p:nvPr/>
        </p:nvSpPr>
        <p:spPr>
          <a:xfrm>
            <a:off x="3191933" y="1769533"/>
            <a:ext cx="2760133" cy="2491916"/>
          </a:xfrm>
          <a:prstGeom prst="rect">
            <a:avLst/>
          </a:prstGeom>
          <a:solidFill>
            <a:schemeClr val="accent4"/>
          </a:solidFill>
          <a:ln w="63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en-GB" dirty="0" smtClean="0"/>
              <a:t>PRIVATE EQUITY</a:t>
            </a:r>
          </a:p>
          <a:p>
            <a:endParaRPr lang="en-GB" dirty="0"/>
          </a:p>
          <a:p>
            <a:pPr marL="285750" indent="-285750">
              <a:buFont typeface="Arial" panose="020B0604020202020204" pitchFamily="34" charset="0"/>
              <a:buChar char="•"/>
            </a:pPr>
            <a:r>
              <a:rPr lang="en-GB" dirty="0" smtClean="0"/>
              <a:t>Inflexion</a:t>
            </a:r>
          </a:p>
          <a:p>
            <a:pPr marL="285750" indent="-285750">
              <a:buFont typeface="Arial" panose="020B0604020202020204" pitchFamily="34" charset="0"/>
              <a:buChar char="•"/>
            </a:pPr>
            <a:r>
              <a:rPr lang="en-GB" dirty="0" smtClean="0"/>
              <a:t>Endless</a:t>
            </a:r>
          </a:p>
          <a:p>
            <a:pPr marL="285750" indent="-285750">
              <a:buFont typeface="Arial" panose="020B0604020202020204" pitchFamily="34" charset="0"/>
              <a:buChar char="•"/>
            </a:pPr>
            <a:r>
              <a:rPr lang="en-GB" dirty="0" smtClean="0"/>
              <a:t>Nimbus</a:t>
            </a:r>
          </a:p>
          <a:p>
            <a:pPr marL="285750" indent="-285750">
              <a:buFont typeface="Arial" panose="020B0604020202020204" pitchFamily="34" charset="0"/>
              <a:buChar char="•"/>
            </a:pPr>
            <a:r>
              <a:rPr lang="en-GB" dirty="0" err="1" smtClean="0"/>
              <a:t>Hilco</a:t>
            </a:r>
            <a:endParaRPr lang="en-GB" dirty="0"/>
          </a:p>
        </p:txBody>
      </p:sp>
      <p:sp>
        <p:nvSpPr>
          <p:cNvPr id="25" name="Rectangle 24"/>
          <p:cNvSpPr/>
          <p:nvPr/>
        </p:nvSpPr>
        <p:spPr>
          <a:xfrm>
            <a:off x="6049126" y="1769533"/>
            <a:ext cx="2760133" cy="2491916"/>
          </a:xfrm>
          <a:prstGeom prst="rect">
            <a:avLst/>
          </a:prstGeom>
          <a:solidFill>
            <a:schemeClr val="accent1"/>
          </a:solidFill>
          <a:ln w="63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en-GB" dirty="0" smtClean="0"/>
              <a:t>INTERNATIONAL</a:t>
            </a:r>
          </a:p>
          <a:p>
            <a:endParaRPr lang="en-GB" dirty="0" smtClean="0"/>
          </a:p>
          <a:p>
            <a:pPr marL="285750" indent="-285750">
              <a:buFont typeface="Arial" panose="020B0604020202020204" pitchFamily="34" charset="0"/>
              <a:buChar char="•"/>
            </a:pPr>
            <a:r>
              <a:rPr lang="en-GB" dirty="0" err="1" smtClean="0"/>
              <a:t>BUFA</a:t>
            </a:r>
            <a:r>
              <a:rPr lang="en-GB" dirty="0" smtClean="0"/>
              <a:t> Composites (Germany)</a:t>
            </a:r>
          </a:p>
          <a:p>
            <a:pPr marL="285750" indent="-285750">
              <a:buFont typeface="Arial" panose="020B0604020202020204" pitchFamily="34" charset="0"/>
              <a:buChar char="•"/>
            </a:pPr>
            <a:r>
              <a:rPr lang="en-GB" dirty="0" smtClean="0"/>
              <a:t>IPS Corp (USA)</a:t>
            </a:r>
          </a:p>
          <a:p>
            <a:pPr marL="285750" indent="-285750">
              <a:buFont typeface="Arial" panose="020B0604020202020204" pitchFamily="34" charset="0"/>
              <a:buChar char="•"/>
            </a:pPr>
            <a:r>
              <a:rPr lang="en-GB" dirty="0" err="1" smtClean="0"/>
              <a:t>Swegon</a:t>
            </a:r>
            <a:r>
              <a:rPr lang="en-GB" dirty="0" smtClean="0"/>
              <a:t> (Sweden)</a:t>
            </a:r>
          </a:p>
          <a:p>
            <a:pPr marL="285750" indent="-285750">
              <a:buFont typeface="Arial" panose="020B0604020202020204" pitchFamily="34" charset="0"/>
              <a:buChar char="•"/>
            </a:pPr>
            <a:r>
              <a:rPr lang="en-GB" dirty="0" smtClean="0"/>
              <a:t>Broadview (Netherlands)</a:t>
            </a:r>
            <a:endParaRPr lang="en-GB" dirty="0"/>
          </a:p>
        </p:txBody>
      </p:sp>
      <p:sp>
        <p:nvSpPr>
          <p:cNvPr id="26" name="Rectangle 25"/>
          <p:cNvSpPr/>
          <p:nvPr/>
        </p:nvSpPr>
        <p:spPr>
          <a:xfrm>
            <a:off x="651517" y="1402066"/>
            <a:ext cx="2992807" cy="307777"/>
          </a:xfrm>
          <a:prstGeom prst="rect">
            <a:avLst/>
          </a:prstGeom>
        </p:spPr>
        <p:txBody>
          <a:bodyPr wrap="none">
            <a:spAutoFit/>
          </a:bodyPr>
          <a:lstStyle/>
          <a:p>
            <a:r>
              <a:rPr lang="en-GB" sz="1400" b="1" dirty="0" smtClean="0">
                <a:solidFill>
                  <a:srgbClr val="657C91"/>
                </a:solidFill>
              </a:rPr>
              <a:t>SOME OF THE ACQUIRERS IN 2020</a:t>
            </a:r>
            <a:endParaRPr lang="en-GB" dirty="0"/>
          </a:p>
        </p:txBody>
      </p:sp>
    </p:spTree>
    <p:extLst>
      <p:ext uri="{BB962C8B-B14F-4D97-AF65-F5344CB8AC3E}">
        <p14:creationId xmlns:p14="http://schemas.microsoft.com/office/powerpoint/2010/main" val="3717961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3920946"/>
            <a:ext cx="9156701" cy="2937054"/>
            <a:chOff x="0" y="3920946"/>
            <a:chExt cx="9156701" cy="2937054"/>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5521" t="16166" r="5234" b="21760"/>
            <a:stretch/>
          </p:blipFill>
          <p:spPr>
            <a:xfrm>
              <a:off x="704849" y="4542527"/>
              <a:ext cx="7689851" cy="1248672"/>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519" t="585" r="20126" b="55214"/>
            <a:stretch/>
          </p:blipFill>
          <p:spPr>
            <a:xfrm rot="10800000">
              <a:off x="0" y="4000500"/>
              <a:ext cx="9156701" cy="2857500"/>
            </a:xfrm>
            <a:prstGeom prst="rect">
              <a:avLst/>
            </a:prstGeom>
          </p:spPr>
        </p:pic>
        <p:grpSp>
          <p:nvGrpSpPr>
            <p:cNvPr id="17" name="Group 16"/>
            <p:cNvGrpSpPr/>
            <p:nvPr/>
          </p:nvGrpSpPr>
          <p:grpSpPr>
            <a:xfrm>
              <a:off x="0" y="3920946"/>
              <a:ext cx="9144000" cy="2937054"/>
              <a:chOff x="0" y="3920946"/>
              <a:chExt cx="9144000" cy="2937054"/>
            </a:xfrm>
          </p:grpSpPr>
          <p:grpSp>
            <p:nvGrpSpPr>
              <p:cNvPr id="18" name="Group 17"/>
              <p:cNvGrpSpPr/>
              <p:nvPr/>
            </p:nvGrpSpPr>
            <p:grpSpPr>
              <a:xfrm flipH="1">
                <a:off x="0" y="3920946"/>
                <a:ext cx="9144000" cy="1479729"/>
                <a:chOff x="0" y="3920946"/>
                <a:chExt cx="9144000" cy="1479729"/>
              </a:xfrm>
            </p:grpSpPr>
            <p:sp>
              <p:nvSpPr>
                <p:cNvPr id="21" name="Rectangle 20"/>
                <p:cNvSpPr/>
                <p:nvPr/>
              </p:nvSpPr>
              <p:spPr>
                <a:xfrm>
                  <a:off x="0" y="3987621"/>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22" name="Rectangle 21"/>
                <p:cNvSpPr/>
                <p:nvPr/>
              </p:nvSpPr>
              <p:spPr>
                <a:xfrm>
                  <a:off x="0" y="392094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23" name="Rectangle 22"/>
                <p:cNvSpPr/>
                <p:nvPr/>
              </p:nvSpPr>
              <p:spPr>
                <a:xfrm>
                  <a:off x="0" y="403524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24" name="Rectangle 23"/>
                <p:cNvSpPr/>
                <p:nvPr/>
              </p:nvSpPr>
              <p:spPr>
                <a:xfrm>
                  <a:off x="0" y="397809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grpSp>
          <p:sp>
            <p:nvSpPr>
              <p:cNvPr id="19" name="Freeform 12"/>
              <p:cNvSpPr>
                <a:spLocks noChangeAspect="1"/>
              </p:cNvSpPr>
              <p:nvPr/>
            </p:nvSpPr>
            <p:spPr bwMode="gray">
              <a:xfrm>
                <a:off x="323850"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tx2"/>
              </a:solidFill>
              <a:ln w="9525">
                <a:noFill/>
                <a:round/>
                <a:headEnd/>
                <a:tailEnd/>
              </a:ln>
            </p:spPr>
            <p:txBody>
              <a:bodyPr lIns="91427" tIns="45714" rIns="91427" bIns="45714"/>
              <a:lstStyle/>
              <a:p>
                <a:pPr algn="ctr">
                  <a:defRPr/>
                </a:pPr>
                <a:endParaRPr lang="en-GB"/>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4296" y="6190449"/>
                <a:ext cx="3164963" cy="400753"/>
              </a:xfrm>
              <a:prstGeom prst="rect">
                <a:avLst/>
              </a:prstGeom>
              <a:effectLst>
                <a:outerShdw blurRad="50800" dist="38100" dir="2700000" algn="tl" rotWithShape="0">
                  <a:prstClr val="black">
                    <a:alpha val="40000"/>
                  </a:prstClr>
                </a:outerShdw>
              </a:effectLst>
            </p:spPr>
          </p:pic>
        </p:grpSp>
      </p:grpSp>
      <p:sp>
        <p:nvSpPr>
          <p:cNvPr id="4" name="Text Placeholder 3"/>
          <p:cNvSpPr>
            <a:spLocks noGrp="1"/>
          </p:cNvSpPr>
          <p:nvPr>
            <p:ph type="body" sz="quarter" idx="13"/>
          </p:nvPr>
        </p:nvSpPr>
        <p:spPr/>
        <p:txBody>
          <a:bodyPr/>
          <a:lstStyle/>
          <a:p>
            <a:pPr lvl="2"/>
            <a:r>
              <a:rPr lang="en-GB" dirty="0"/>
              <a:t>Corporate c</a:t>
            </a:r>
            <a:r>
              <a:rPr lang="en-GB" dirty="0" smtClean="0"/>
              <a:t>arve-outs will increase</a:t>
            </a:r>
            <a:endParaRPr lang="en-GB" dirty="0"/>
          </a:p>
          <a:p>
            <a:pPr lvl="2"/>
            <a:r>
              <a:rPr lang="en-GB" dirty="0" smtClean="0"/>
              <a:t>Infrastructure related will be desirable</a:t>
            </a:r>
            <a:endParaRPr lang="en-GB" dirty="0"/>
          </a:p>
          <a:p>
            <a:pPr lvl="2"/>
            <a:r>
              <a:rPr lang="en-GB" dirty="0" smtClean="0"/>
              <a:t>Tech-enabled</a:t>
            </a:r>
          </a:p>
          <a:p>
            <a:pPr lvl="2"/>
            <a:r>
              <a:rPr lang="en-GB" smtClean="0"/>
              <a:t>Green</a:t>
            </a:r>
            <a:endParaRPr lang="en-GB" dirty="0"/>
          </a:p>
          <a:p>
            <a:pPr lvl="2"/>
            <a:r>
              <a:rPr lang="en-GB" dirty="0"/>
              <a:t>Offsite </a:t>
            </a:r>
            <a:r>
              <a:rPr lang="en-GB" dirty="0" smtClean="0"/>
              <a:t>manufacturing </a:t>
            </a:r>
          </a:p>
          <a:p>
            <a:pPr lvl="2"/>
            <a:r>
              <a:rPr lang="en-GB" dirty="0" smtClean="0"/>
              <a:t>Deal structures will evolve with earn-outs featuring</a:t>
            </a:r>
          </a:p>
          <a:p>
            <a:pPr lvl="2"/>
            <a:r>
              <a:rPr lang="en-GB" dirty="0" smtClean="0"/>
              <a:t>Stressed M&amp;A will increase</a:t>
            </a:r>
          </a:p>
          <a:p>
            <a:pPr lvl="2"/>
            <a:r>
              <a:rPr lang="en-GB" dirty="0" smtClean="0"/>
              <a:t>Private equity will renew focus on bolt-</a:t>
            </a:r>
            <a:r>
              <a:rPr lang="en-GB" dirty="0" err="1" smtClean="0"/>
              <a:t>ons</a:t>
            </a:r>
            <a:endParaRPr lang="en-GB" dirty="0"/>
          </a:p>
        </p:txBody>
      </p:sp>
      <p:sp>
        <p:nvSpPr>
          <p:cNvPr id="2" name="Title 1"/>
          <p:cNvSpPr>
            <a:spLocks noGrp="1"/>
          </p:cNvSpPr>
          <p:nvPr>
            <p:ph type="title"/>
          </p:nvPr>
        </p:nvSpPr>
        <p:spPr/>
        <p:txBody>
          <a:bodyPr/>
          <a:lstStyle/>
          <a:p>
            <a:r>
              <a:rPr lang="en-GB" dirty="0"/>
              <a:t>M&amp;A PREDICTIONS</a:t>
            </a:r>
          </a:p>
        </p:txBody>
      </p:sp>
      <p:sp>
        <p:nvSpPr>
          <p:cNvPr id="12" name="Freeform 12"/>
          <p:cNvSpPr>
            <a:spLocks noChangeAspect="1"/>
          </p:cNvSpPr>
          <p:nvPr/>
        </p:nvSpPr>
        <p:spPr bwMode="gray">
          <a:xfrm>
            <a:off x="323850"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4296" y="6190449"/>
            <a:ext cx="3164963" cy="4007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7164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49" y="1260475"/>
            <a:ext cx="8498317" cy="886397"/>
          </a:xfrm>
        </p:spPr>
        <p:txBody>
          <a:bodyPr/>
          <a:lstStyle/>
          <a:p>
            <a:r>
              <a:rPr lang="en-GB" sz="7200" dirty="0" smtClean="0"/>
              <a:t>Q&amp;a</a:t>
            </a:r>
            <a:endParaRPr lang="en-GB" sz="7200" dirty="0"/>
          </a:p>
        </p:txBody>
      </p:sp>
    </p:spTree>
    <p:extLst>
      <p:ext uri="{BB962C8B-B14F-4D97-AF65-F5344CB8AC3E}">
        <p14:creationId xmlns:p14="http://schemas.microsoft.com/office/powerpoint/2010/main" val="2503723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flipH="1">
            <a:off x="0" y="3920946"/>
            <a:ext cx="9144000" cy="2937054"/>
            <a:chOff x="0" y="3920946"/>
            <a:chExt cx="9144000" cy="2937054"/>
          </a:xfrm>
        </p:grpSpPr>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t="57446" r="11765" b="1471"/>
            <a:stretch/>
          </p:blipFill>
          <p:spPr>
            <a:xfrm rot="10800000">
              <a:off x="0" y="4019550"/>
              <a:ext cx="9144000" cy="2838450"/>
            </a:xfrm>
            <a:prstGeom prst="rect">
              <a:avLst/>
            </a:prstGeom>
          </p:spPr>
        </p:pic>
        <p:sp>
          <p:nvSpPr>
            <p:cNvPr id="31" name="Rectangle 30"/>
            <p:cNvSpPr/>
            <p:nvPr/>
          </p:nvSpPr>
          <p:spPr>
            <a:xfrm>
              <a:off x="0" y="3987621"/>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2" name="Rectangle 31"/>
            <p:cNvSpPr/>
            <p:nvPr/>
          </p:nvSpPr>
          <p:spPr>
            <a:xfrm>
              <a:off x="0" y="392094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3" name="Rectangle 32"/>
            <p:cNvSpPr/>
            <p:nvPr/>
          </p:nvSpPr>
          <p:spPr>
            <a:xfrm>
              <a:off x="0" y="403524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4" name="Rectangle 33"/>
            <p:cNvSpPr/>
            <p:nvPr/>
          </p:nvSpPr>
          <p:spPr>
            <a:xfrm>
              <a:off x="0" y="397809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grpSp>
      <p:sp>
        <p:nvSpPr>
          <p:cNvPr id="2" name="Title 1">
            <a:extLst>
              <a:ext uri="{FF2B5EF4-FFF2-40B4-BE49-F238E27FC236}">
                <a16:creationId xmlns:a16="http://schemas.microsoft.com/office/drawing/2014/main" id="{BEC8D203-B1D5-4231-8D05-E25A618C9A4B}"/>
              </a:ext>
            </a:extLst>
          </p:cNvPr>
          <p:cNvSpPr>
            <a:spLocks noGrp="1"/>
          </p:cNvSpPr>
          <p:nvPr>
            <p:ph type="title"/>
          </p:nvPr>
        </p:nvSpPr>
        <p:spPr/>
        <p:txBody>
          <a:bodyPr/>
          <a:lstStyle/>
          <a:p>
            <a:r>
              <a:rPr lang="en-GB" dirty="0"/>
              <a:t>BDO LLP</a:t>
            </a:r>
          </a:p>
        </p:txBody>
      </p:sp>
      <p:sp>
        <p:nvSpPr>
          <p:cNvPr id="3" name="Text Placeholder 2">
            <a:extLst>
              <a:ext uri="{FF2B5EF4-FFF2-40B4-BE49-F238E27FC236}">
                <a16:creationId xmlns:a16="http://schemas.microsoft.com/office/drawing/2014/main" id="{5381BBC6-E4F7-4555-A0F3-25D3DA4D9995}"/>
              </a:ext>
            </a:extLst>
          </p:cNvPr>
          <p:cNvSpPr>
            <a:spLocks noGrp="1"/>
          </p:cNvSpPr>
          <p:nvPr>
            <p:ph type="body" sz="quarter" idx="13"/>
          </p:nvPr>
        </p:nvSpPr>
        <p:spPr>
          <a:xfrm>
            <a:off x="323851" y="1664464"/>
            <a:ext cx="4103687" cy="4172400"/>
          </a:xfrm>
        </p:spPr>
        <p:txBody>
          <a:bodyPr/>
          <a:lstStyle/>
          <a:p>
            <a:pPr lvl="2">
              <a:spcAft>
                <a:spcPts val="500"/>
              </a:spcAft>
            </a:pPr>
            <a:r>
              <a:rPr lang="en-GB" dirty="0"/>
              <a:t>Accountancy &amp; business advisory services</a:t>
            </a:r>
          </a:p>
          <a:p>
            <a:pPr lvl="2">
              <a:spcAft>
                <a:spcPts val="500"/>
              </a:spcAft>
            </a:pPr>
            <a:r>
              <a:rPr lang="en-GB" dirty="0" smtClean="0"/>
              <a:t>Work with </a:t>
            </a:r>
            <a:r>
              <a:rPr lang="en-GB" b="1" dirty="0" smtClean="0"/>
              <a:t>ambitious</a:t>
            </a:r>
            <a:r>
              <a:rPr lang="en-GB" dirty="0"/>
              <a:t>, </a:t>
            </a:r>
            <a:r>
              <a:rPr lang="en-GB" b="1" dirty="0"/>
              <a:t>entrepreneurially-spirited</a:t>
            </a:r>
            <a:r>
              <a:rPr lang="en-GB" dirty="0"/>
              <a:t> and </a:t>
            </a:r>
            <a:r>
              <a:rPr lang="en-GB" b="1" dirty="0" smtClean="0"/>
              <a:t>growth </a:t>
            </a:r>
            <a:r>
              <a:rPr lang="en-GB" dirty="0"/>
              <a:t>businesses that fuel the economy</a:t>
            </a:r>
          </a:p>
          <a:p>
            <a:pPr lvl="2">
              <a:spcAft>
                <a:spcPts val="500"/>
              </a:spcAft>
            </a:pPr>
            <a:r>
              <a:rPr lang="en-GB" dirty="0" smtClean="0"/>
              <a:t>Operates </a:t>
            </a:r>
            <a:r>
              <a:rPr lang="en-GB" dirty="0"/>
              <a:t>across the UK, employing </a:t>
            </a:r>
            <a:r>
              <a:rPr lang="en-GB" dirty="0" smtClean="0"/>
              <a:t/>
            </a:r>
            <a:br>
              <a:rPr lang="en-GB" dirty="0" smtClean="0"/>
            </a:br>
            <a:r>
              <a:rPr lang="en-GB" b="1" dirty="0" smtClean="0"/>
              <a:t>5,500 </a:t>
            </a:r>
            <a:r>
              <a:rPr lang="en-GB" dirty="0" smtClean="0"/>
              <a:t>people</a:t>
            </a:r>
            <a:r>
              <a:rPr lang="en-GB" dirty="0"/>
              <a:t> </a:t>
            </a:r>
          </a:p>
          <a:p>
            <a:pPr lvl="2">
              <a:spcAft>
                <a:spcPts val="500"/>
              </a:spcAft>
            </a:pPr>
            <a:endParaRPr lang="en-GB" dirty="0"/>
          </a:p>
          <a:p>
            <a:pPr lvl="2">
              <a:spcAft>
                <a:spcPts val="500"/>
              </a:spcAft>
            </a:pPr>
            <a:endParaRPr lang="en-GB" dirty="0"/>
          </a:p>
          <a:p>
            <a:pPr lvl="2">
              <a:spcAft>
                <a:spcPts val="500"/>
              </a:spcAft>
            </a:pPr>
            <a:endParaRPr lang="en-GB" dirty="0"/>
          </a:p>
          <a:p>
            <a:pPr lvl="2">
              <a:spcAft>
                <a:spcPts val="500"/>
              </a:spcAft>
            </a:pPr>
            <a:endParaRPr lang="en-GB"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081" t="12564" r="10751" b="12896"/>
          <a:stretch/>
        </p:blipFill>
        <p:spPr>
          <a:xfrm>
            <a:off x="5119689" y="1634257"/>
            <a:ext cx="3275011" cy="2810736"/>
          </a:xfrm>
          <a:prstGeom prst="rect">
            <a:avLst/>
          </a:prstGeom>
        </p:spPr>
      </p:pic>
      <p:sp>
        <p:nvSpPr>
          <p:cNvPr id="35" name="Freeform 12"/>
          <p:cNvSpPr>
            <a:spLocks noChangeAspect="1"/>
          </p:cNvSpPr>
          <p:nvPr/>
        </p:nvSpPr>
        <p:spPr bwMode="gray">
          <a:xfrm>
            <a:off x="323850"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4296" y="6190449"/>
            <a:ext cx="3164963" cy="4007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28538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BDO </a:t>
            </a:r>
            <a:r>
              <a:rPr lang="en-GB" dirty="0" smtClean="0"/>
              <a:t>SERVICES</a:t>
            </a:r>
            <a:endParaRPr lang="en-GB" dirty="0"/>
          </a:p>
        </p:txBody>
      </p:sp>
      <p:grpSp>
        <p:nvGrpSpPr>
          <p:cNvPr id="37" name="Group 36"/>
          <p:cNvGrpSpPr/>
          <p:nvPr/>
        </p:nvGrpSpPr>
        <p:grpSpPr>
          <a:xfrm>
            <a:off x="268406" y="1651000"/>
            <a:ext cx="3979744" cy="3922311"/>
            <a:chOff x="268406" y="1651000"/>
            <a:chExt cx="4170244" cy="4110062"/>
          </a:xfrm>
        </p:grpSpPr>
        <p:grpSp>
          <p:nvGrpSpPr>
            <p:cNvPr id="17" name="Group 4"/>
            <p:cNvGrpSpPr>
              <a:grpSpLocks noChangeAspect="1"/>
            </p:cNvGrpSpPr>
            <p:nvPr/>
          </p:nvGrpSpPr>
          <p:grpSpPr bwMode="auto">
            <a:xfrm>
              <a:off x="268406" y="1651000"/>
              <a:ext cx="4170244" cy="4110062"/>
              <a:chOff x="1702" y="1010"/>
              <a:chExt cx="2356" cy="2322"/>
            </a:xfrm>
            <a:solidFill>
              <a:schemeClr val="accent4"/>
            </a:solidFill>
            <a:effectLst>
              <a:outerShdw blurRad="50800" dist="38100" dir="2700000" algn="tl" rotWithShape="0">
                <a:prstClr val="black">
                  <a:alpha val="40000"/>
                </a:prstClr>
              </a:outerShdw>
            </a:effectLst>
          </p:grpSpPr>
          <p:sp>
            <p:nvSpPr>
              <p:cNvPr id="19" name="Freeform 5"/>
              <p:cNvSpPr>
                <a:spLocks/>
              </p:cNvSpPr>
              <p:nvPr/>
            </p:nvSpPr>
            <p:spPr bwMode="auto">
              <a:xfrm>
                <a:off x="2879" y="1010"/>
                <a:ext cx="739" cy="1150"/>
              </a:xfrm>
              <a:custGeom>
                <a:avLst/>
                <a:gdLst>
                  <a:gd name="T0" fmla="*/ 0 w 311"/>
                  <a:gd name="T1" fmla="*/ 0 h 484"/>
                  <a:gd name="T2" fmla="*/ 311 w 311"/>
                  <a:gd name="T3" fmla="*/ 113 h 484"/>
                  <a:gd name="T4" fmla="*/ 0 w 311"/>
                  <a:gd name="T5" fmla="*/ 484 h 484"/>
                  <a:gd name="T6" fmla="*/ 0 w 311"/>
                  <a:gd name="T7" fmla="*/ 0 h 484"/>
                </a:gdLst>
                <a:ahLst/>
                <a:cxnLst>
                  <a:cxn ang="0">
                    <a:pos x="T0" y="T1"/>
                  </a:cxn>
                  <a:cxn ang="0">
                    <a:pos x="T2" y="T3"/>
                  </a:cxn>
                  <a:cxn ang="0">
                    <a:pos x="T4" y="T5"/>
                  </a:cxn>
                  <a:cxn ang="0">
                    <a:pos x="T6" y="T7"/>
                  </a:cxn>
                </a:cxnLst>
                <a:rect l="0" t="0" r="r" b="b"/>
                <a:pathLst>
                  <a:path w="311" h="484">
                    <a:moveTo>
                      <a:pt x="0" y="0"/>
                    </a:moveTo>
                    <a:cubicBezTo>
                      <a:pt x="114" y="0"/>
                      <a:pt x="224" y="40"/>
                      <a:pt x="311" y="113"/>
                    </a:cubicBezTo>
                    <a:cubicBezTo>
                      <a:pt x="0" y="484"/>
                      <a:pt x="0" y="484"/>
                      <a:pt x="0" y="484"/>
                    </a:cubicBezTo>
                    <a:cubicBezTo>
                      <a:pt x="0" y="0"/>
                      <a:pt x="0" y="0"/>
                      <a:pt x="0" y="0"/>
                    </a:cubicBezTo>
                    <a:close/>
                  </a:path>
                </a:pathLst>
              </a:custGeom>
              <a:solidFill>
                <a:schemeClr val="accent4">
                  <a:lumMod val="50000"/>
                </a:schemeClr>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6"/>
              <p:cNvSpPr>
                <a:spLocks/>
              </p:cNvSpPr>
              <p:nvPr/>
            </p:nvSpPr>
            <p:spPr bwMode="auto">
              <a:xfrm>
                <a:off x="2879" y="1278"/>
                <a:ext cx="1132" cy="882"/>
              </a:xfrm>
              <a:custGeom>
                <a:avLst/>
                <a:gdLst>
                  <a:gd name="T0" fmla="*/ 311 w 476"/>
                  <a:gd name="T1" fmla="*/ 0 h 371"/>
                  <a:gd name="T2" fmla="*/ 476 w 476"/>
                  <a:gd name="T3" fmla="*/ 287 h 371"/>
                  <a:gd name="T4" fmla="*/ 0 w 476"/>
                  <a:gd name="T5" fmla="*/ 371 h 371"/>
                  <a:gd name="T6" fmla="*/ 311 w 476"/>
                  <a:gd name="T7" fmla="*/ 0 h 371"/>
                </a:gdLst>
                <a:ahLst/>
                <a:cxnLst>
                  <a:cxn ang="0">
                    <a:pos x="T0" y="T1"/>
                  </a:cxn>
                  <a:cxn ang="0">
                    <a:pos x="T2" y="T3"/>
                  </a:cxn>
                  <a:cxn ang="0">
                    <a:pos x="T4" y="T5"/>
                  </a:cxn>
                  <a:cxn ang="0">
                    <a:pos x="T6" y="T7"/>
                  </a:cxn>
                </a:cxnLst>
                <a:rect l="0" t="0" r="r" b="b"/>
                <a:pathLst>
                  <a:path w="476" h="371">
                    <a:moveTo>
                      <a:pt x="311" y="0"/>
                    </a:moveTo>
                    <a:cubicBezTo>
                      <a:pt x="398" y="73"/>
                      <a:pt x="457" y="175"/>
                      <a:pt x="476" y="287"/>
                    </a:cubicBezTo>
                    <a:cubicBezTo>
                      <a:pt x="0" y="371"/>
                      <a:pt x="0" y="371"/>
                      <a:pt x="0" y="371"/>
                    </a:cubicBezTo>
                    <a:cubicBezTo>
                      <a:pt x="311" y="0"/>
                      <a:pt x="311" y="0"/>
                      <a:pt x="311" y="0"/>
                    </a:cubicBezTo>
                    <a:close/>
                  </a:path>
                </a:pathLst>
              </a:custGeom>
              <a:solidFill>
                <a:schemeClr val="accent4">
                  <a:lumMod val="75000"/>
                </a:schemeClr>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7"/>
              <p:cNvSpPr>
                <a:spLocks/>
              </p:cNvSpPr>
              <p:nvPr/>
            </p:nvSpPr>
            <p:spPr bwMode="auto">
              <a:xfrm>
                <a:off x="2879" y="1960"/>
                <a:ext cx="1179" cy="773"/>
              </a:xfrm>
              <a:custGeom>
                <a:avLst/>
                <a:gdLst>
                  <a:gd name="T0" fmla="*/ 476 w 496"/>
                  <a:gd name="T1" fmla="*/ 0 h 325"/>
                  <a:gd name="T2" fmla="*/ 419 w 496"/>
                  <a:gd name="T3" fmla="*/ 325 h 325"/>
                  <a:gd name="T4" fmla="*/ 0 w 496"/>
                  <a:gd name="T5" fmla="*/ 84 h 325"/>
                  <a:gd name="T6" fmla="*/ 476 w 496"/>
                  <a:gd name="T7" fmla="*/ 0 h 325"/>
                </a:gdLst>
                <a:ahLst/>
                <a:cxnLst>
                  <a:cxn ang="0">
                    <a:pos x="T0" y="T1"/>
                  </a:cxn>
                  <a:cxn ang="0">
                    <a:pos x="T2" y="T3"/>
                  </a:cxn>
                  <a:cxn ang="0">
                    <a:pos x="T4" y="T5"/>
                  </a:cxn>
                  <a:cxn ang="0">
                    <a:pos x="T6" y="T7"/>
                  </a:cxn>
                </a:cxnLst>
                <a:rect l="0" t="0" r="r" b="b"/>
                <a:pathLst>
                  <a:path w="496" h="325">
                    <a:moveTo>
                      <a:pt x="476" y="0"/>
                    </a:moveTo>
                    <a:cubicBezTo>
                      <a:pt x="496" y="112"/>
                      <a:pt x="476" y="227"/>
                      <a:pt x="419" y="325"/>
                    </a:cubicBezTo>
                    <a:cubicBezTo>
                      <a:pt x="0" y="84"/>
                      <a:pt x="0" y="84"/>
                      <a:pt x="0" y="84"/>
                    </a:cubicBezTo>
                    <a:cubicBezTo>
                      <a:pt x="476" y="0"/>
                      <a:pt x="476" y="0"/>
                      <a:pt x="476" y="0"/>
                    </a:cubicBezTo>
                    <a:close/>
                  </a:path>
                </a:pathLst>
              </a:custGeom>
              <a:grp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8"/>
              <p:cNvSpPr>
                <a:spLocks/>
              </p:cNvSpPr>
              <p:nvPr/>
            </p:nvSpPr>
            <p:spPr bwMode="auto">
              <a:xfrm>
                <a:off x="2879" y="2160"/>
                <a:ext cx="996" cy="1079"/>
              </a:xfrm>
              <a:custGeom>
                <a:avLst/>
                <a:gdLst>
                  <a:gd name="T0" fmla="*/ 419 w 419"/>
                  <a:gd name="T1" fmla="*/ 241 h 454"/>
                  <a:gd name="T2" fmla="*/ 166 w 419"/>
                  <a:gd name="T3" fmla="*/ 454 h 454"/>
                  <a:gd name="T4" fmla="*/ 0 w 419"/>
                  <a:gd name="T5" fmla="*/ 0 h 454"/>
                  <a:gd name="T6" fmla="*/ 419 w 419"/>
                  <a:gd name="T7" fmla="*/ 241 h 454"/>
                </a:gdLst>
                <a:ahLst/>
                <a:cxnLst>
                  <a:cxn ang="0">
                    <a:pos x="T0" y="T1"/>
                  </a:cxn>
                  <a:cxn ang="0">
                    <a:pos x="T2" y="T3"/>
                  </a:cxn>
                  <a:cxn ang="0">
                    <a:pos x="T4" y="T5"/>
                  </a:cxn>
                  <a:cxn ang="0">
                    <a:pos x="T6" y="T7"/>
                  </a:cxn>
                </a:cxnLst>
                <a:rect l="0" t="0" r="r" b="b"/>
                <a:pathLst>
                  <a:path w="419" h="454">
                    <a:moveTo>
                      <a:pt x="419" y="241"/>
                    </a:moveTo>
                    <a:cubicBezTo>
                      <a:pt x="362" y="340"/>
                      <a:pt x="273" y="415"/>
                      <a:pt x="166" y="454"/>
                    </a:cubicBezTo>
                    <a:cubicBezTo>
                      <a:pt x="0" y="0"/>
                      <a:pt x="0" y="0"/>
                      <a:pt x="0" y="0"/>
                    </a:cubicBezTo>
                    <a:cubicBezTo>
                      <a:pt x="419" y="241"/>
                      <a:pt x="419" y="241"/>
                      <a:pt x="419" y="241"/>
                    </a:cubicBezTo>
                    <a:close/>
                  </a:path>
                </a:pathLst>
              </a:custGeom>
              <a:solidFill>
                <a:schemeClr val="accent4">
                  <a:lumMod val="50000"/>
                </a:schemeClr>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p:nvSpPr>
            <p:spPr bwMode="auto">
              <a:xfrm>
                <a:off x="2487" y="2160"/>
                <a:ext cx="787" cy="1172"/>
              </a:xfrm>
              <a:custGeom>
                <a:avLst/>
                <a:gdLst>
                  <a:gd name="T0" fmla="*/ 331 w 331"/>
                  <a:gd name="T1" fmla="*/ 454 h 493"/>
                  <a:gd name="T2" fmla="*/ 0 w 331"/>
                  <a:gd name="T3" fmla="*/ 454 h 493"/>
                  <a:gd name="T4" fmla="*/ 165 w 331"/>
                  <a:gd name="T5" fmla="*/ 0 h 493"/>
                  <a:gd name="T6" fmla="*/ 331 w 331"/>
                  <a:gd name="T7" fmla="*/ 454 h 493"/>
                </a:gdLst>
                <a:ahLst/>
                <a:cxnLst>
                  <a:cxn ang="0">
                    <a:pos x="T0" y="T1"/>
                  </a:cxn>
                  <a:cxn ang="0">
                    <a:pos x="T2" y="T3"/>
                  </a:cxn>
                  <a:cxn ang="0">
                    <a:pos x="T4" y="T5"/>
                  </a:cxn>
                  <a:cxn ang="0">
                    <a:pos x="T6" y="T7"/>
                  </a:cxn>
                </a:cxnLst>
                <a:rect l="0" t="0" r="r" b="b"/>
                <a:pathLst>
                  <a:path w="331" h="493">
                    <a:moveTo>
                      <a:pt x="331" y="454"/>
                    </a:moveTo>
                    <a:cubicBezTo>
                      <a:pt x="224" y="493"/>
                      <a:pt x="107" y="493"/>
                      <a:pt x="0" y="454"/>
                    </a:cubicBezTo>
                    <a:cubicBezTo>
                      <a:pt x="165" y="0"/>
                      <a:pt x="165" y="0"/>
                      <a:pt x="165" y="0"/>
                    </a:cubicBezTo>
                    <a:cubicBezTo>
                      <a:pt x="331" y="454"/>
                      <a:pt x="331" y="454"/>
                      <a:pt x="331" y="454"/>
                    </a:cubicBezTo>
                    <a:close/>
                  </a:path>
                </a:pathLst>
              </a:custGeom>
              <a:solidFill>
                <a:schemeClr val="accent4">
                  <a:lumMod val="75000"/>
                </a:schemeClr>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p:nvSpPr>
            <p:spPr bwMode="auto">
              <a:xfrm>
                <a:off x="1885" y="2160"/>
                <a:ext cx="994" cy="1079"/>
              </a:xfrm>
              <a:custGeom>
                <a:avLst/>
                <a:gdLst>
                  <a:gd name="T0" fmla="*/ 253 w 418"/>
                  <a:gd name="T1" fmla="*/ 454 h 454"/>
                  <a:gd name="T2" fmla="*/ 0 w 418"/>
                  <a:gd name="T3" fmla="*/ 241 h 454"/>
                  <a:gd name="T4" fmla="*/ 418 w 418"/>
                  <a:gd name="T5" fmla="*/ 0 h 454"/>
                  <a:gd name="T6" fmla="*/ 253 w 418"/>
                  <a:gd name="T7" fmla="*/ 454 h 454"/>
                </a:gdLst>
                <a:ahLst/>
                <a:cxnLst>
                  <a:cxn ang="0">
                    <a:pos x="T0" y="T1"/>
                  </a:cxn>
                  <a:cxn ang="0">
                    <a:pos x="T2" y="T3"/>
                  </a:cxn>
                  <a:cxn ang="0">
                    <a:pos x="T4" y="T5"/>
                  </a:cxn>
                  <a:cxn ang="0">
                    <a:pos x="T6" y="T7"/>
                  </a:cxn>
                </a:cxnLst>
                <a:rect l="0" t="0" r="r" b="b"/>
                <a:pathLst>
                  <a:path w="418" h="454">
                    <a:moveTo>
                      <a:pt x="253" y="454"/>
                    </a:moveTo>
                    <a:cubicBezTo>
                      <a:pt x="146" y="415"/>
                      <a:pt x="57" y="340"/>
                      <a:pt x="0" y="241"/>
                    </a:cubicBezTo>
                    <a:cubicBezTo>
                      <a:pt x="418" y="0"/>
                      <a:pt x="418" y="0"/>
                      <a:pt x="418" y="0"/>
                    </a:cubicBezTo>
                    <a:cubicBezTo>
                      <a:pt x="253" y="454"/>
                      <a:pt x="253" y="454"/>
                      <a:pt x="253" y="454"/>
                    </a:cubicBezTo>
                    <a:close/>
                  </a:path>
                </a:pathLst>
              </a:custGeom>
              <a:grp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11"/>
              <p:cNvSpPr>
                <a:spLocks/>
              </p:cNvSpPr>
              <p:nvPr/>
            </p:nvSpPr>
            <p:spPr bwMode="auto">
              <a:xfrm>
                <a:off x="1702" y="1960"/>
                <a:ext cx="1177" cy="773"/>
              </a:xfrm>
              <a:custGeom>
                <a:avLst/>
                <a:gdLst>
                  <a:gd name="T0" fmla="*/ 77 w 495"/>
                  <a:gd name="T1" fmla="*/ 325 h 325"/>
                  <a:gd name="T2" fmla="*/ 20 w 495"/>
                  <a:gd name="T3" fmla="*/ 0 h 325"/>
                  <a:gd name="T4" fmla="*/ 495 w 495"/>
                  <a:gd name="T5" fmla="*/ 84 h 325"/>
                  <a:gd name="T6" fmla="*/ 77 w 495"/>
                  <a:gd name="T7" fmla="*/ 325 h 325"/>
                </a:gdLst>
                <a:ahLst/>
                <a:cxnLst>
                  <a:cxn ang="0">
                    <a:pos x="T0" y="T1"/>
                  </a:cxn>
                  <a:cxn ang="0">
                    <a:pos x="T2" y="T3"/>
                  </a:cxn>
                  <a:cxn ang="0">
                    <a:pos x="T4" y="T5"/>
                  </a:cxn>
                  <a:cxn ang="0">
                    <a:pos x="T6" y="T7"/>
                  </a:cxn>
                </a:cxnLst>
                <a:rect l="0" t="0" r="r" b="b"/>
                <a:pathLst>
                  <a:path w="495" h="325">
                    <a:moveTo>
                      <a:pt x="77" y="325"/>
                    </a:moveTo>
                    <a:cubicBezTo>
                      <a:pt x="20" y="227"/>
                      <a:pt x="0" y="112"/>
                      <a:pt x="20" y="0"/>
                    </a:cubicBezTo>
                    <a:cubicBezTo>
                      <a:pt x="495" y="84"/>
                      <a:pt x="495" y="84"/>
                      <a:pt x="495" y="84"/>
                    </a:cubicBezTo>
                    <a:cubicBezTo>
                      <a:pt x="77" y="325"/>
                      <a:pt x="77" y="325"/>
                      <a:pt x="77" y="325"/>
                    </a:cubicBezTo>
                    <a:close/>
                  </a:path>
                </a:pathLst>
              </a:custGeom>
              <a:solidFill>
                <a:schemeClr val="accent4">
                  <a:lumMod val="50000"/>
                </a:schemeClr>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2"/>
              <p:cNvSpPr>
                <a:spLocks/>
              </p:cNvSpPr>
              <p:nvPr/>
            </p:nvSpPr>
            <p:spPr bwMode="auto">
              <a:xfrm>
                <a:off x="1749" y="1278"/>
                <a:ext cx="1130" cy="882"/>
              </a:xfrm>
              <a:custGeom>
                <a:avLst/>
                <a:gdLst>
                  <a:gd name="T0" fmla="*/ 0 w 475"/>
                  <a:gd name="T1" fmla="*/ 287 h 371"/>
                  <a:gd name="T2" fmla="*/ 165 w 475"/>
                  <a:gd name="T3" fmla="*/ 0 h 371"/>
                  <a:gd name="T4" fmla="*/ 475 w 475"/>
                  <a:gd name="T5" fmla="*/ 371 h 371"/>
                  <a:gd name="T6" fmla="*/ 0 w 475"/>
                  <a:gd name="T7" fmla="*/ 287 h 371"/>
                </a:gdLst>
                <a:ahLst/>
                <a:cxnLst>
                  <a:cxn ang="0">
                    <a:pos x="T0" y="T1"/>
                  </a:cxn>
                  <a:cxn ang="0">
                    <a:pos x="T2" y="T3"/>
                  </a:cxn>
                  <a:cxn ang="0">
                    <a:pos x="T4" y="T5"/>
                  </a:cxn>
                  <a:cxn ang="0">
                    <a:pos x="T6" y="T7"/>
                  </a:cxn>
                </a:cxnLst>
                <a:rect l="0" t="0" r="r" b="b"/>
                <a:pathLst>
                  <a:path w="475" h="371">
                    <a:moveTo>
                      <a:pt x="0" y="287"/>
                    </a:moveTo>
                    <a:cubicBezTo>
                      <a:pt x="19" y="175"/>
                      <a:pt x="78" y="73"/>
                      <a:pt x="165" y="0"/>
                    </a:cubicBezTo>
                    <a:cubicBezTo>
                      <a:pt x="475" y="371"/>
                      <a:pt x="475" y="371"/>
                      <a:pt x="475" y="371"/>
                    </a:cubicBezTo>
                    <a:cubicBezTo>
                      <a:pt x="0" y="287"/>
                      <a:pt x="0" y="287"/>
                      <a:pt x="0" y="287"/>
                    </a:cubicBezTo>
                    <a:close/>
                  </a:path>
                </a:pathLst>
              </a:custGeom>
              <a:solidFill>
                <a:schemeClr val="accent4">
                  <a:lumMod val="75000"/>
                </a:schemeClr>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13"/>
              <p:cNvSpPr>
                <a:spLocks/>
              </p:cNvSpPr>
              <p:nvPr/>
            </p:nvSpPr>
            <p:spPr bwMode="auto">
              <a:xfrm>
                <a:off x="2142" y="1010"/>
                <a:ext cx="737" cy="1150"/>
              </a:xfrm>
              <a:custGeom>
                <a:avLst/>
                <a:gdLst>
                  <a:gd name="T0" fmla="*/ 0 w 310"/>
                  <a:gd name="T1" fmla="*/ 113 h 484"/>
                  <a:gd name="T2" fmla="*/ 310 w 310"/>
                  <a:gd name="T3" fmla="*/ 0 h 484"/>
                  <a:gd name="T4" fmla="*/ 310 w 310"/>
                  <a:gd name="T5" fmla="*/ 484 h 484"/>
                  <a:gd name="T6" fmla="*/ 0 w 310"/>
                  <a:gd name="T7" fmla="*/ 113 h 484"/>
                </a:gdLst>
                <a:ahLst/>
                <a:cxnLst>
                  <a:cxn ang="0">
                    <a:pos x="T0" y="T1"/>
                  </a:cxn>
                  <a:cxn ang="0">
                    <a:pos x="T2" y="T3"/>
                  </a:cxn>
                  <a:cxn ang="0">
                    <a:pos x="T4" y="T5"/>
                  </a:cxn>
                  <a:cxn ang="0">
                    <a:pos x="T6" y="T7"/>
                  </a:cxn>
                </a:cxnLst>
                <a:rect l="0" t="0" r="r" b="b"/>
                <a:pathLst>
                  <a:path w="310" h="484">
                    <a:moveTo>
                      <a:pt x="0" y="113"/>
                    </a:moveTo>
                    <a:cubicBezTo>
                      <a:pt x="87" y="40"/>
                      <a:pt x="197" y="0"/>
                      <a:pt x="310" y="0"/>
                    </a:cubicBezTo>
                    <a:cubicBezTo>
                      <a:pt x="310" y="484"/>
                      <a:pt x="310" y="484"/>
                      <a:pt x="310" y="484"/>
                    </a:cubicBezTo>
                    <a:cubicBezTo>
                      <a:pt x="0" y="113"/>
                      <a:pt x="0" y="113"/>
                      <a:pt x="0" y="113"/>
                    </a:cubicBezTo>
                    <a:close/>
                  </a:path>
                </a:pathLst>
              </a:custGeom>
              <a:grp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2" name="Oval 11"/>
            <p:cNvSpPr/>
            <p:nvPr/>
          </p:nvSpPr>
          <p:spPr>
            <a:xfrm>
              <a:off x="1579381" y="2928721"/>
              <a:ext cx="1554621" cy="1554621"/>
            </a:xfrm>
            <a:prstGeom prst="ellipse">
              <a:avLst/>
            </a:prstGeom>
            <a:solidFill>
              <a:schemeClr val="tx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600" b="1" dirty="0" smtClean="0"/>
                <a:t>OUR CLIENTS</a:t>
              </a:r>
              <a:endParaRPr lang="en-GB" sz="1600" b="1" dirty="0"/>
            </a:p>
          </p:txBody>
        </p:sp>
        <p:sp>
          <p:nvSpPr>
            <p:cNvPr id="28" name="Text Placeholder 7">
              <a:extLst>
                <a:ext uri="{FF2B5EF4-FFF2-40B4-BE49-F238E27FC236}">
                  <a16:creationId xmlns:a16="http://schemas.microsoft.com/office/drawing/2014/main" id="{AD9CBE4F-3C93-E54B-B99A-0E3EA65AA827}"/>
                </a:ext>
              </a:extLst>
            </p:cNvPr>
            <p:cNvSpPr txBox="1">
              <a:spLocks/>
            </p:cNvSpPr>
            <p:nvPr/>
          </p:nvSpPr>
          <p:spPr>
            <a:xfrm>
              <a:off x="585559" y="2830252"/>
              <a:ext cx="968599" cy="353540"/>
            </a:xfrm>
            <a:prstGeom prst="rect">
              <a:avLst/>
            </a:prstGeom>
          </p:spPr>
          <p:txBody>
            <a:bodyPr lIns="0" tIns="0" rIns="0" bIns="0"/>
            <a:lstStyle>
              <a:lvl1pPr marL="0" indent="0" algn="l" defTabSz="1043056" rtl="0" eaLnBrk="1" latinLnBrk="0" hangingPunct="1">
                <a:lnSpc>
                  <a:spcPct val="100000"/>
                </a:lnSpc>
                <a:spcBef>
                  <a:spcPts val="0"/>
                </a:spcBef>
                <a:spcAft>
                  <a:spcPts val="600"/>
                </a:spcAft>
                <a:buFont typeface="Arial" pitchFamily="34" charset="0"/>
                <a:buNone/>
                <a:defRPr sz="1200" b="0" kern="1200" cap="none" baseline="0">
                  <a:solidFill>
                    <a:schemeClr val="accent1"/>
                  </a:solidFill>
                  <a:latin typeface="+mj-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0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panose="05000000000000000000" pitchFamily="2" charset="2"/>
                <a:buChar char="§"/>
                <a:defRPr sz="10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0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000" kern="1200">
                  <a:solidFill>
                    <a:schemeClr val="tx1"/>
                  </a:solidFill>
                  <a:latin typeface="+mn-lt"/>
                  <a:ea typeface="+mn-ea"/>
                  <a:cs typeface="+mn-cs"/>
                </a:defRPr>
              </a:lvl5pPr>
              <a:lvl6pPr marL="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1100" kern="1200" baseline="0" dirty="0" smtClean="0">
                  <a:solidFill>
                    <a:schemeClr val="accent2"/>
                  </a:solidFill>
                  <a:latin typeface="+mn-lt"/>
                  <a:ea typeface="+mn-ea"/>
                  <a:cs typeface="+mn-cs"/>
                </a:defRPr>
              </a:lvl6pPr>
              <a:lvl7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algn="ctr">
                <a:spcAft>
                  <a:spcPts val="0"/>
                </a:spcAft>
                <a:defRPr/>
              </a:pPr>
              <a:r>
                <a:rPr lang="en-GB" sz="1100" b="1" dirty="0" smtClean="0">
                  <a:solidFill>
                    <a:schemeClr val="bg1"/>
                  </a:solidFill>
                  <a:latin typeface="+mn-lt"/>
                </a:rPr>
                <a:t>Business Restructuring</a:t>
              </a:r>
              <a:endParaRPr lang="en-US" sz="1100" dirty="0">
                <a:solidFill>
                  <a:schemeClr val="bg1"/>
                </a:solidFill>
                <a:latin typeface="+mn-lt"/>
              </a:endParaRPr>
            </a:p>
          </p:txBody>
        </p:sp>
        <p:sp>
          <p:nvSpPr>
            <p:cNvPr id="29" name="Text Placeholder 7">
              <a:extLst>
                <a:ext uri="{FF2B5EF4-FFF2-40B4-BE49-F238E27FC236}">
                  <a16:creationId xmlns:a16="http://schemas.microsoft.com/office/drawing/2014/main" id="{AD9CBE4F-3C93-E54B-B99A-0E3EA65AA827}"/>
                </a:ext>
              </a:extLst>
            </p:cNvPr>
            <p:cNvSpPr txBox="1">
              <a:spLocks/>
            </p:cNvSpPr>
            <p:nvPr/>
          </p:nvSpPr>
          <p:spPr>
            <a:xfrm>
              <a:off x="1418460" y="2056286"/>
              <a:ext cx="915165" cy="353540"/>
            </a:xfrm>
            <a:prstGeom prst="rect">
              <a:avLst/>
            </a:prstGeom>
          </p:spPr>
          <p:txBody>
            <a:bodyPr lIns="0" tIns="0" rIns="0" bIns="0"/>
            <a:lstStyle>
              <a:lvl1pPr marL="0" indent="0" algn="l" defTabSz="1043056" rtl="0" eaLnBrk="1" latinLnBrk="0" hangingPunct="1">
                <a:lnSpc>
                  <a:spcPct val="100000"/>
                </a:lnSpc>
                <a:spcBef>
                  <a:spcPts val="0"/>
                </a:spcBef>
                <a:spcAft>
                  <a:spcPts val="600"/>
                </a:spcAft>
                <a:buFont typeface="Arial" pitchFamily="34" charset="0"/>
                <a:buNone/>
                <a:defRPr sz="1200" b="0" kern="1200" cap="none" baseline="0">
                  <a:solidFill>
                    <a:schemeClr val="accent1"/>
                  </a:solidFill>
                  <a:latin typeface="+mj-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0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panose="05000000000000000000" pitchFamily="2" charset="2"/>
                <a:buChar char="§"/>
                <a:defRPr sz="10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0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000" kern="1200">
                  <a:solidFill>
                    <a:schemeClr val="tx1"/>
                  </a:solidFill>
                  <a:latin typeface="+mn-lt"/>
                  <a:ea typeface="+mn-ea"/>
                  <a:cs typeface="+mn-cs"/>
                </a:defRPr>
              </a:lvl5pPr>
              <a:lvl6pPr marL="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1100" kern="1200" baseline="0" dirty="0" smtClean="0">
                  <a:solidFill>
                    <a:schemeClr val="accent2"/>
                  </a:solidFill>
                  <a:latin typeface="+mn-lt"/>
                  <a:ea typeface="+mn-ea"/>
                  <a:cs typeface="+mn-cs"/>
                </a:defRPr>
              </a:lvl6pPr>
              <a:lvl7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algn="ctr">
                <a:spcAft>
                  <a:spcPts val="0"/>
                </a:spcAft>
                <a:defRPr/>
              </a:pPr>
              <a:r>
                <a:rPr lang="en-GB" sz="1100" b="1" dirty="0" smtClean="0">
                  <a:solidFill>
                    <a:schemeClr val="bg1"/>
                  </a:solidFill>
                  <a:latin typeface="+mn-lt"/>
                </a:rPr>
                <a:t>Business Support Services</a:t>
              </a:r>
              <a:endParaRPr lang="en-US" sz="1100" dirty="0">
                <a:solidFill>
                  <a:schemeClr val="bg1"/>
                </a:solidFill>
                <a:latin typeface="+mn-lt"/>
              </a:endParaRPr>
            </a:p>
          </p:txBody>
        </p:sp>
        <p:sp>
          <p:nvSpPr>
            <p:cNvPr id="30" name="Text Placeholder 7">
              <a:extLst>
                <a:ext uri="{FF2B5EF4-FFF2-40B4-BE49-F238E27FC236}">
                  <a16:creationId xmlns:a16="http://schemas.microsoft.com/office/drawing/2014/main" id="{AD9CBE4F-3C93-E54B-B99A-0E3EA65AA827}"/>
                </a:ext>
              </a:extLst>
            </p:cNvPr>
            <p:cNvSpPr txBox="1">
              <a:spLocks/>
            </p:cNvSpPr>
            <p:nvPr/>
          </p:nvSpPr>
          <p:spPr>
            <a:xfrm>
              <a:off x="2413062" y="2200574"/>
              <a:ext cx="915165" cy="353540"/>
            </a:xfrm>
            <a:prstGeom prst="rect">
              <a:avLst/>
            </a:prstGeom>
          </p:spPr>
          <p:txBody>
            <a:bodyPr lIns="0" tIns="0" rIns="0" bIns="0"/>
            <a:lstStyle>
              <a:lvl1pPr marL="0" indent="0" algn="l" defTabSz="1043056" rtl="0" eaLnBrk="1" latinLnBrk="0" hangingPunct="1">
                <a:lnSpc>
                  <a:spcPct val="100000"/>
                </a:lnSpc>
                <a:spcBef>
                  <a:spcPts val="0"/>
                </a:spcBef>
                <a:spcAft>
                  <a:spcPts val="600"/>
                </a:spcAft>
                <a:buFont typeface="Arial" pitchFamily="34" charset="0"/>
                <a:buNone/>
                <a:defRPr sz="1200" b="0" kern="1200" cap="none" baseline="0">
                  <a:solidFill>
                    <a:schemeClr val="accent1"/>
                  </a:solidFill>
                  <a:latin typeface="+mj-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0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panose="05000000000000000000" pitchFamily="2" charset="2"/>
                <a:buChar char="§"/>
                <a:defRPr sz="10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0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000" kern="1200">
                  <a:solidFill>
                    <a:schemeClr val="tx1"/>
                  </a:solidFill>
                  <a:latin typeface="+mn-lt"/>
                  <a:ea typeface="+mn-ea"/>
                  <a:cs typeface="+mn-cs"/>
                </a:defRPr>
              </a:lvl5pPr>
              <a:lvl6pPr marL="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1100" kern="1200" baseline="0" dirty="0" smtClean="0">
                  <a:solidFill>
                    <a:schemeClr val="accent2"/>
                  </a:solidFill>
                  <a:latin typeface="+mn-lt"/>
                  <a:ea typeface="+mn-ea"/>
                  <a:cs typeface="+mn-cs"/>
                </a:defRPr>
              </a:lvl6pPr>
              <a:lvl7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algn="ctr">
                <a:spcAft>
                  <a:spcPts val="0"/>
                </a:spcAft>
                <a:defRPr/>
              </a:pPr>
              <a:r>
                <a:rPr lang="en-GB" sz="1100" b="1" dirty="0" smtClean="0">
                  <a:solidFill>
                    <a:schemeClr val="bg1"/>
                  </a:solidFill>
                  <a:latin typeface="+mn-lt"/>
                </a:rPr>
                <a:t>Audit</a:t>
              </a:r>
              <a:endParaRPr lang="en-US" sz="1100" dirty="0">
                <a:solidFill>
                  <a:schemeClr val="bg1"/>
                </a:solidFill>
                <a:latin typeface="+mn-lt"/>
              </a:endParaRPr>
            </a:p>
          </p:txBody>
        </p:sp>
        <p:sp>
          <p:nvSpPr>
            <p:cNvPr id="31" name="Text Placeholder 7">
              <a:extLst>
                <a:ext uri="{FF2B5EF4-FFF2-40B4-BE49-F238E27FC236}">
                  <a16:creationId xmlns:a16="http://schemas.microsoft.com/office/drawing/2014/main" id="{AD9CBE4F-3C93-E54B-B99A-0E3EA65AA827}"/>
                </a:ext>
              </a:extLst>
            </p:cNvPr>
            <p:cNvSpPr txBox="1">
              <a:spLocks/>
            </p:cNvSpPr>
            <p:nvPr/>
          </p:nvSpPr>
          <p:spPr>
            <a:xfrm>
              <a:off x="3146487" y="2800649"/>
              <a:ext cx="915165" cy="353540"/>
            </a:xfrm>
            <a:prstGeom prst="rect">
              <a:avLst/>
            </a:prstGeom>
          </p:spPr>
          <p:txBody>
            <a:bodyPr lIns="0" tIns="0" rIns="0" bIns="0"/>
            <a:lstStyle>
              <a:lvl1pPr marL="0" indent="0" algn="l" defTabSz="1043056" rtl="0" eaLnBrk="1" latinLnBrk="0" hangingPunct="1">
                <a:lnSpc>
                  <a:spcPct val="100000"/>
                </a:lnSpc>
                <a:spcBef>
                  <a:spcPts val="0"/>
                </a:spcBef>
                <a:spcAft>
                  <a:spcPts val="600"/>
                </a:spcAft>
                <a:buFont typeface="Arial" pitchFamily="34" charset="0"/>
                <a:buNone/>
                <a:defRPr sz="1200" b="0" kern="1200" cap="none" baseline="0">
                  <a:solidFill>
                    <a:schemeClr val="accent1"/>
                  </a:solidFill>
                  <a:latin typeface="+mj-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0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panose="05000000000000000000" pitchFamily="2" charset="2"/>
                <a:buChar char="§"/>
                <a:defRPr sz="10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0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000" kern="1200">
                  <a:solidFill>
                    <a:schemeClr val="tx1"/>
                  </a:solidFill>
                  <a:latin typeface="+mn-lt"/>
                  <a:ea typeface="+mn-ea"/>
                  <a:cs typeface="+mn-cs"/>
                </a:defRPr>
              </a:lvl5pPr>
              <a:lvl6pPr marL="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1100" kern="1200" baseline="0" dirty="0" smtClean="0">
                  <a:solidFill>
                    <a:schemeClr val="accent2"/>
                  </a:solidFill>
                  <a:latin typeface="+mn-lt"/>
                  <a:ea typeface="+mn-ea"/>
                  <a:cs typeface="+mn-cs"/>
                </a:defRPr>
              </a:lvl6pPr>
              <a:lvl7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algn="ctr">
                <a:spcAft>
                  <a:spcPts val="0"/>
                </a:spcAft>
                <a:defRPr/>
              </a:pPr>
              <a:r>
                <a:rPr lang="en-GB" sz="1100" b="1" dirty="0">
                  <a:solidFill>
                    <a:schemeClr val="bg1"/>
                  </a:solidFill>
                </a:rPr>
                <a:t>Corporate Finance</a:t>
              </a:r>
              <a:endParaRPr lang="en-US" sz="1100" dirty="0">
                <a:solidFill>
                  <a:schemeClr val="bg1"/>
                </a:solidFill>
              </a:endParaRPr>
            </a:p>
          </p:txBody>
        </p:sp>
        <p:sp>
          <p:nvSpPr>
            <p:cNvPr id="32" name="Text Placeholder 7">
              <a:extLst>
                <a:ext uri="{FF2B5EF4-FFF2-40B4-BE49-F238E27FC236}">
                  <a16:creationId xmlns:a16="http://schemas.microsoft.com/office/drawing/2014/main" id="{AD9CBE4F-3C93-E54B-B99A-0E3EA65AA827}"/>
                </a:ext>
              </a:extLst>
            </p:cNvPr>
            <p:cNvSpPr txBox="1">
              <a:spLocks/>
            </p:cNvSpPr>
            <p:nvPr/>
          </p:nvSpPr>
          <p:spPr>
            <a:xfrm>
              <a:off x="3289362" y="3800774"/>
              <a:ext cx="915165" cy="353540"/>
            </a:xfrm>
            <a:prstGeom prst="rect">
              <a:avLst/>
            </a:prstGeom>
          </p:spPr>
          <p:txBody>
            <a:bodyPr lIns="0" tIns="0" rIns="0" bIns="0"/>
            <a:lstStyle>
              <a:lvl1pPr marL="0" indent="0" algn="l" defTabSz="1043056" rtl="0" eaLnBrk="1" latinLnBrk="0" hangingPunct="1">
                <a:lnSpc>
                  <a:spcPct val="100000"/>
                </a:lnSpc>
                <a:spcBef>
                  <a:spcPts val="0"/>
                </a:spcBef>
                <a:spcAft>
                  <a:spcPts val="600"/>
                </a:spcAft>
                <a:buFont typeface="Arial" pitchFamily="34" charset="0"/>
                <a:buNone/>
                <a:defRPr sz="1200" b="0" kern="1200" cap="none" baseline="0">
                  <a:solidFill>
                    <a:schemeClr val="accent1"/>
                  </a:solidFill>
                  <a:latin typeface="+mj-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0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panose="05000000000000000000" pitchFamily="2" charset="2"/>
                <a:buChar char="§"/>
                <a:defRPr sz="10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0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000" kern="1200">
                  <a:solidFill>
                    <a:schemeClr val="tx1"/>
                  </a:solidFill>
                  <a:latin typeface="+mn-lt"/>
                  <a:ea typeface="+mn-ea"/>
                  <a:cs typeface="+mn-cs"/>
                </a:defRPr>
              </a:lvl5pPr>
              <a:lvl6pPr marL="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1100" kern="1200" baseline="0" dirty="0" smtClean="0">
                  <a:solidFill>
                    <a:schemeClr val="accent2"/>
                  </a:solidFill>
                  <a:latin typeface="+mn-lt"/>
                  <a:ea typeface="+mn-ea"/>
                  <a:cs typeface="+mn-cs"/>
                </a:defRPr>
              </a:lvl6pPr>
              <a:lvl7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algn="ctr">
                <a:spcAft>
                  <a:spcPts val="0"/>
                </a:spcAft>
                <a:defRPr/>
              </a:pPr>
              <a:r>
                <a:rPr lang="en-GB" sz="1100" b="1" dirty="0" smtClean="0">
                  <a:solidFill>
                    <a:schemeClr val="bg1"/>
                  </a:solidFill>
                  <a:latin typeface="+mn-lt"/>
                </a:rPr>
                <a:t>Forensics</a:t>
              </a:r>
              <a:endParaRPr lang="en-US" sz="1100" dirty="0">
                <a:solidFill>
                  <a:schemeClr val="bg1"/>
                </a:solidFill>
                <a:latin typeface="+mn-lt"/>
              </a:endParaRPr>
            </a:p>
          </p:txBody>
        </p:sp>
        <p:sp>
          <p:nvSpPr>
            <p:cNvPr id="33" name="Text Placeholder 7">
              <a:extLst>
                <a:ext uri="{FF2B5EF4-FFF2-40B4-BE49-F238E27FC236}">
                  <a16:creationId xmlns:a16="http://schemas.microsoft.com/office/drawing/2014/main" id="{AD9CBE4F-3C93-E54B-B99A-0E3EA65AA827}"/>
                </a:ext>
              </a:extLst>
            </p:cNvPr>
            <p:cNvSpPr txBox="1">
              <a:spLocks/>
            </p:cNvSpPr>
            <p:nvPr/>
          </p:nvSpPr>
          <p:spPr>
            <a:xfrm>
              <a:off x="2851212" y="4572299"/>
              <a:ext cx="915165" cy="353540"/>
            </a:xfrm>
            <a:prstGeom prst="rect">
              <a:avLst/>
            </a:prstGeom>
          </p:spPr>
          <p:txBody>
            <a:bodyPr lIns="0" tIns="0" rIns="0" bIns="0"/>
            <a:lstStyle>
              <a:lvl1pPr marL="0" indent="0" algn="l" defTabSz="1043056" rtl="0" eaLnBrk="1" latinLnBrk="0" hangingPunct="1">
                <a:lnSpc>
                  <a:spcPct val="100000"/>
                </a:lnSpc>
                <a:spcBef>
                  <a:spcPts val="0"/>
                </a:spcBef>
                <a:spcAft>
                  <a:spcPts val="600"/>
                </a:spcAft>
                <a:buFont typeface="Arial" pitchFamily="34" charset="0"/>
                <a:buNone/>
                <a:defRPr sz="1200" b="0" kern="1200" cap="none" baseline="0">
                  <a:solidFill>
                    <a:schemeClr val="accent1"/>
                  </a:solidFill>
                  <a:latin typeface="+mj-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0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panose="05000000000000000000" pitchFamily="2" charset="2"/>
                <a:buChar char="§"/>
                <a:defRPr sz="10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0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000" kern="1200">
                  <a:solidFill>
                    <a:schemeClr val="tx1"/>
                  </a:solidFill>
                  <a:latin typeface="+mn-lt"/>
                  <a:ea typeface="+mn-ea"/>
                  <a:cs typeface="+mn-cs"/>
                </a:defRPr>
              </a:lvl5pPr>
              <a:lvl6pPr marL="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1100" kern="1200" baseline="0" dirty="0" smtClean="0">
                  <a:solidFill>
                    <a:schemeClr val="accent2"/>
                  </a:solidFill>
                  <a:latin typeface="+mn-lt"/>
                  <a:ea typeface="+mn-ea"/>
                  <a:cs typeface="+mn-cs"/>
                </a:defRPr>
              </a:lvl6pPr>
              <a:lvl7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algn="ctr">
                <a:spcAft>
                  <a:spcPts val="0"/>
                </a:spcAft>
                <a:defRPr/>
              </a:pPr>
              <a:r>
                <a:rPr lang="en-GB" sz="1100" b="1" dirty="0" smtClean="0">
                  <a:solidFill>
                    <a:schemeClr val="bg1"/>
                  </a:solidFill>
                  <a:latin typeface="+mn-lt"/>
                </a:rPr>
                <a:t>Management Consulting</a:t>
              </a:r>
              <a:endParaRPr lang="en-US" sz="1100" dirty="0">
                <a:solidFill>
                  <a:schemeClr val="bg1"/>
                </a:solidFill>
                <a:latin typeface="+mn-lt"/>
              </a:endParaRPr>
            </a:p>
          </p:txBody>
        </p:sp>
        <p:sp>
          <p:nvSpPr>
            <p:cNvPr id="34" name="Text Placeholder 7">
              <a:extLst>
                <a:ext uri="{FF2B5EF4-FFF2-40B4-BE49-F238E27FC236}">
                  <a16:creationId xmlns:a16="http://schemas.microsoft.com/office/drawing/2014/main" id="{AD9CBE4F-3C93-E54B-B99A-0E3EA65AA827}"/>
                </a:ext>
              </a:extLst>
            </p:cNvPr>
            <p:cNvSpPr txBox="1">
              <a:spLocks/>
            </p:cNvSpPr>
            <p:nvPr/>
          </p:nvSpPr>
          <p:spPr>
            <a:xfrm>
              <a:off x="1867401" y="5085281"/>
              <a:ext cx="915165" cy="353540"/>
            </a:xfrm>
            <a:prstGeom prst="rect">
              <a:avLst/>
            </a:prstGeom>
          </p:spPr>
          <p:txBody>
            <a:bodyPr lIns="0" tIns="0" rIns="0" bIns="0"/>
            <a:lstStyle>
              <a:lvl1pPr marL="0" indent="0" algn="l" defTabSz="1043056" rtl="0" eaLnBrk="1" latinLnBrk="0" hangingPunct="1">
                <a:lnSpc>
                  <a:spcPct val="100000"/>
                </a:lnSpc>
                <a:spcBef>
                  <a:spcPts val="0"/>
                </a:spcBef>
                <a:spcAft>
                  <a:spcPts val="600"/>
                </a:spcAft>
                <a:buFont typeface="Arial" pitchFamily="34" charset="0"/>
                <a:buNone/>
                <a:defRPr sz="1200" b="0" kern="1200" cap="none" baseline="0">
                  <a:solidFill>
                    <a:schemeClr val="accent1"/>
                  </a:solidFill>
                  <a:latin typeface="+mj-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0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panose="05000000000000000000" pitchFamily="2" charset="2"/>
                <a:buChar char="§"/>
                <a:defRPr sz="10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0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000" kern="1200">
                  <a:solidFill>
                    <a:schemeClr val="tx1"/>
                  </a:solidFill>
                  <a:latin typeface="+mn-lt"/>
                  <a:ea typeface="+mn-ea"/>
                  <a:cs typeface="+mn-cs"/>
                </a:defRPr>
              </a:lvl5pPr>
              <a:lvl6pPr marL="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1100" kern="1200" baseline="0" dirty="0" smtClean="0">
                  <a:solidFill>
                    <a:schemeClr val="accent2"/>
                  </a:solidFill>
                  <a:latin typeface="+mn-lt"/>
                  <a:ea typeface="+mn-ea"/>
                  <a:cs typeface="+mn-cs"/>
                </a:defRPr>
              </a:lvl6pPr>
              <a:lvl7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algn="ctr">
                <a:spcAft>
                  <a:spcPts val="0"/>
                </a:spcAft>
                <a:defRPr/>
              </a:pPr>
              <a:r>
                <a:rPr lang="en-GB" sz="1100" b="1" dirty="0" smtClean="0">
                  <a:solidFill>
                    <a:schemeClr val="bg1"/>
                  </a:solidFill>
                  <a:latin typeface="+mn-lt"/>
                </a:rPr>
                <a:t>Global Outsourcing</a:t>
              </a:r>
              <a:endParaRPr lang="en-US" sz="1100" dirty="0">
                <a:solidFill>
                  <a:schemeClr val="bg1"/>
                </a:solidFill>
                <a:latin typeface="+mn-lt"/>
              </a:endParaRPr>
            </a:p>
          </p:txBody>
        </p:sp>
        <p:sp>
          <p:nvSpPr>
            <p:cNvPr id="35" name="Text Placeholder 7">
              <a:extLst>
                <a:ext uri="{FF2B5EF4-FFF2-40B4-BE49-F238E27FC236}">
                  <a16:creationId xmlns:a16="http://schemas.microsoft.com/office/drawing/2014/main" id="{AD9CBE4F-3C93-E54B-B99A-0E3EA65AA827}"/>
                </a:ext>
              </a:extLst>
            </p:cNvPr>
            <p:cNvSpPr txBox="1">
              <a:spLocks/>
            </p:cNvSpPr>
            <p:nvPr/>
          </p:nvSpPr>
          <p:spPr>
            <a:xfrm>
              <a:off x="915277" y="4571363"/>
              <a:ext cx="915165" cy="353540"/>
            </a:xfrm>
            <a:prstGeom prst="rect">
              <a:avLst/>
            </a:prstGeom>
          </p:spPr>
          <p:txBody>
            <a:bodyPr lIns="0" tIns="0" rIns="0" bIns="0"/>
            <a:lstStyle>
              <a:lvl1pPr marL="0" indent="0" algn="l" defTabSz="1043056" rtl="0" eaLnBrk="1" latinLnBrk="0" hangingPunct="1">
                <a:lnSpc>
                  <a:spcPct val="100000"/>
                </a:lnSpc>
                <a:spcBef>
                  <a:spcPts val="0"/>
                </a:spcBef>
                <a:spcAft>
                  <a:spcPts val="600"/>
                </a:spcAft>
                <a:buFont typeface="Arial" pitchFamily="34" charset="0"/>
                <a:buNone/>
                <a:defRPr sz="1200" b="0" kern="1200" cap="none" baseline="0">
                  <a:solidFill>
                    <a:schemeClr val="accent1"/>
                  </a:solidFill>
                  <a:latin typeface="+mj-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0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panose="05000000000000000000" pitchFamily="2" charset="2"/>
                <a:buChar char="§"/>
                <a:defRPr sz="10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0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000" kern="1200">
                  <a:solidFill>
                    <a:schemeClr val="tx1"/>
                  </a:solidFill>
                  <a:latin typeface="+mn-lt"/>
                  <a:ea typeface="+mn-ea"/>
                  <a:cs typeface="+mn-cs"/>
                </a:defRPr>
              </a:lvl5pPr>
              <a:lvl6pPr marL="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1100" kern="1200" baseline="0" dirty="0" smtClean="0">
                  <a:solidFill>
                    <a:schemeClr val="accent2"/>
                  </a:solidFill>
                  <a:latin typeface="+mn-lt"/>
                  <a:ea typeface="+mn-ea"/>
                  <a:cs typeface="+mn-cs"/>
                </a:defRPr>
              </a:lvl6pPr>
              <a:lvl7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algn="ctr">
                <a:spcAft>
                  <a:spcPts val="0"/>
                </a:spcAft>
                <a:defRPr/>
              </a:pPr>
              <a:r>
                <a:rPr lang="en-GB" sz="1100" b="1" dirty="0" smtClean="0">
                  <a:solidFill>
                    <a:schemeClr val="bg1"/>
                  </a:solidFill>
                  <a:latin typeface="+mn-lt"/>
                </a:rPr>
                <a:t>Corporate and Private Client Tax</a:t>
              </a:r>
              <a:endParaRPr lang="en-US" sz="1100" dirty="0">
                <a:solidFill>
                  <a:schemeClr val="bg1"/>
                </a:solidFill>
                <a:latin typeface="+mn-lt"/>
              </a:endParaRPr>
            </a:p>
          </p:txBody>
        </p:sp>
        <p:sp>
          <p:nvSpPr>
            <p:cNvPr id="36" name="Text Placeholder 7">
              <a:extLst>
                <a:ext uri="{FF2B5EF4-FFF2-40B4-BE49-F238E27FC236}">
                  <a16:creationId xmlns:a16="http://schemas.microsoft.com/office/drawing/2014/main" id="{AD9CBE4F-3C93-E54B-B99A-0E3EA65AA827}"/>
                </a:ext>
              </a:extLst>
            </p:cNvPr>
            <p:cNvSpPr txBox="1">
              <a:spLocks/>
            </p:cNvSpPr>
            <p:nvPr/>
          </p:nvSpPr>
          <p:spPr>
            <a:xfrm>
              <a:off x="439027" y="3590288"/>
              <a:ext cx="915165" cy="353540"/>
            </a:xfrm>
            <a:prstGeom prst="rect">
              <a:avLst/>
            </a:prstGeom>
          </p:spPr>
          <p:txBody>
            <a:bodyPr lIns="0" tIns="0" rIns="0" bIns="0"/>
            <a:lstStyle>
              <a:lvl1pPr marL="0" indent="0" algn="l" defTabSz="1043056" rtl="0" eaLnBrk="1" latinLnBrk="0" hangingPunct="1">
                <a:lnSpc>
                  <a:spcPct val="100000"/>
                </a:lnSpc>
                <a:spcBef>
                  <a:spcPts val="0"/>
                </a:spcBef>
                <a:spcAft>
                  <a:spcPts val="600"/>
                </a:spcAft>
                <a:buFont typeface="Arial" pitchFamily="34" charset="0"/>
                <a:buNone/>
                <a:defRPr sz="1200" b="0" kern="1200" cap="none" baseline="0">
                  <a:solidFill>
                    <a:schemeClr val="accent1"/>
                  </a:solidFill>
                  <a:latin typeface="+mj-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0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panose="05000000000000000000" pitchFamily="2" charset="2"/>
                <a:buChar char="§"/>
                <a:defRPr sz="10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0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000" kern="1200">
                  <a:solidFill>
                    <a:schemeClr val="tx1"/>
                  </a:solidFill>
                  <a:latin typeface="+mn-lt"/>
                  <a:ea typeface="+mn-ea"/>
                  <a:cs typeface="+mn-cs"/>
                </a:defRPr>
              </a:lvl5pPr>
              <a:lvl6pPr marL="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1100" kern="1200" baseline="0" dirty="0" smtClean="0">
                  <a:solidFill>
                    <a:schemeClr val="accent2"/>
                  </a:solidFill>
                  <a:latin typeface="+mn-lt"/>
                  <a:ea typeface="+mn-ea"/>
                  <a:cs typeface="+mn-cs"/>
                </a:defRPr>
              </a:lvl6pPr>
              <a:lvl7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algn="ctr">
                <a:spcAft>
                  <a:spcPts val="0"/>
                </a:spcAft>
                <a:defRPr/>
              </a:pPr>
              <a:r>
                <a:rPr lang="en-GB" sz="1100" b="1" dirty="0" smtClean="0">
                  <a:solidFill>
                    <a:schemeClr val="bg1"/>
                  </a:solidFill>
                  <a:latin typeface="+mn-lt"/>
                </a:rPr>
                <a:t>Risk Advisory Services (Internal Audit)</a:t>
              </a:r>
              <a:endParaRPr lang="en-US" sz="1100" dirty="0">
                <a:solidFill>
                  <a:schemeClr val="bg1"/>
                </a:solidFill>
                <a:latin typeface="+mn-lt"/>
              </a:endParaRPr>
            </a:p>
          </p:txBody>
        </p:sp>
      </p:grpSp>
      <p:cxnSp>
        <p:nvCxnSpPr>
          <p:cNvPr id="40" name="Straight Connector 39"/>
          <p:cNvCxnSpPr/>
          <p:nvPr/>
        </p:nvCxnSpPr>
        <p:spPr>
          <a:xfrm flipV="1">
            <a:off x="3727448" y="1681503"/>
            <a:ext cx="1482907" cy="532956"/>
          </a:xfrm>
          <a:prstGeom prst="line">
            <a:avLst/>
          </a:prstGeom>
          <a:ln/>
        </p:spPr>
        <p:style>
          <a:lnRef idx="2">
            <a:schemeClr val="accent4"/>
          </a:lnRef>
          <a:fillRef idx="0">
            <a:schemeClr val="accent4"/>
          </a:fillRef>
          <a:effectRef idx="1">
            <a:schemeClr val="accent4"/>
          </a:effectRef>
          <a:fontRef idx="minor">
            <a:schemeClr val="tx1"/>
          </a:fontRef>
        </p:style>
      </p:cxnSp>
      <p:sp>
        <p:nvSpPr>
          <p:cNvPr id="41" name="Oval 40"/>
          <p:cNvSpPr/>
          <p:nvPr/>
        </p:nvSpPr>
        <p:spPr>
          <a:xfrm>
            <a:off x="5153483" y="1590258"/>
            <a:ext cx="169284" cy="180123"/>
          </a:xfrm>
          <a:prstGeom prst="ellipse">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pic>
        <p:nvPicPr>
          <p:cNvPr id="46" name="Picture 45"/>
          <p:cNvPicPr>
            <a:picLocks noChangeAspect="1"/>
          </p:cNvPicPr>
          <p:nvPr/>
        </p:nvPicPr>
        <p:blipFill>
          <a:blip r:embed="rId2"/>
          <a:stretch>
            <a:fillRect/>
          </a:stretch>
        </p:blipFill>
        <p:spPr>
          <a:xfrm>
            <a:off x="5330941" y="1581269"/>
            <a:ext cx="3181350" cy="4333875"/>
          </a:xfrm>
          <a:prstGeom prst="rect">
            <a:avLst/>
          </a:prstGeom>
        </p:spPr>
      </p:pic>
    </p:spTree>
    <p:extLst>
      <p:ext uri="{BB962C8B-B14F-4D97-AF65-F5344CB8AC3E}">
        <p14:creationId xmlns:p14="http://schemas.microsoft.com/office/powerpoint/2010/main" val="532863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6001" y="1891873"/>
            <a:ext cx="4412052" cy="1454244"/>
          </a:xfrm>
          <a:prstGeom prst="rect">
            <a:avLst/>
          </a:prstGeom>
        </p:spPr>
        <p:txBody>
          <a:bodyPr wrap="square" lIns="0" tIns="0" rIns="0" bIns="0">
            <a:spAutoFit/>
          </a:bodyPr>
          <a:lstStyle/>
          <a:p>
            <a:pPr>
              <a:spcAft>
                <a:spcPts val="300"/>
              </a:spcAft>
            </a:pPr>
            <a:r>
              <a:rPr lang="en-GB" sz="800" dirty="0" smtClean="0">
                <a:solidFill>
                  <a:schemeClr val="bg1"/>
                </a:solidFill>
              </a:rPr>
              <a:t>BDO </a:t>
            </a:r>
            <a:r>
              <a:rPr lang="en-GB" sz="800" dirty="0">
                <a:solidFill>
                  <a:schemeClr val="bg1"/>
                </a:solidFill>
              </a:rPr>
              <a:t>LLP, a UK limited liability partnership registered in England and Wales under number OC305127, is a member of BDO International Limited, a UK company limited by guarantee, and forms part of the international BDO network of independent member firms. A list of members' names is open to inspection at our registered office, 55 Baker Street, London W1U 7EU. BDO LLP is authorised and regulated by the Financial Conduct Authority to conduct investment business. </a:t>
            </a:r>
          </a:p>
          <a:p>
            <a:pPr>
              <a:spcAft>
                <a:spcPts val="300"/>
              </a:spcAft>
            </a:pPr>
            <a:r>
              <a:rPr lang="en-GB" sz="800" dirty="0">
                <a:solidFill>
                  <a:schemeClr val="bg1"/>
                </a:solidFill>
              </a:rPr>
              <a:t>BDO is the brand name of the BDO network and for each of the BDO Member Firms. </a:t>
            </a:r>
          </a:p>
          <a:p>
            <a:pPr>
              <a:spcAft>
                <a:spcPts val="300"/>
              </a:spcAft>
            </a:pPr>
            <a:r>
              <a:rPr lang="en-GB" sz="800" dirty="0">
                <a:solidFill>
                  <a:schemeClr val="bg1"/>
                </a:solidFill>
              </a:rPr>
              <a:t>BDO Northern Ireland, a partnership formed in and under the laws of Northern Ireland, is licensed to operate within the international BDO network of independent member firms. </a:t>
            </a:r>
          </a:p>
          <a:p>
            <a:pPr>
              <a:spcAft>
                <a:spcPts val="600"/>
              </a:spcAft>
            </a:pPr>
            <a:r>
              <a:rPr lang="en-GB" sz="800" dirty="0">
                <a:solidFill>
                  <a:schemeClr val="bg1"/>
                </a:solidFill>
              </a:rPr>
              <a:t>© 2020 BDO LLP. All rights </a:t>
            </a:r>
            <a:r>
              <a:rPr lang="en-GB" sz="800" dirty="0" smtClean="0">
                <a:solidFill>
                  <a:schemeClr val="bg1"/>
                </a:solidFill>
              </a:rPr>
              <a:t>reserved.</a:t>
            </a:r>
            <a:endParaRPr lang="en-GB" sz="800" dirty="0">
              <a:solidFill>
                <a:schemeClr val="bg1"/>
              </a:solidFill>
            </a:endParaRPr>
          </a:p>
          <a:p>
            <a:r>
              <a:rPr lang="en-US" sz="1050" b="1" dirty="0">
                <a:solidFill>
                  <a:schemeClr val="bg1"/>
                </a:solidFill>
              </a:rPr>
              <a:t>www.bdo.co.uk</a:t>
            </a:r>
          </a:p>
        </p:txBody>
      </p:sp>
      <p:sp>
        <p:nvSpPr>
          <p:cNvPr id="12" name="Text Placeholder 4"/>
          <p:cNvSpPr txBox="1">
            <a:spLocks/>
          </p:cNvSpPr>
          <p:nvPr/>
        </p:nvSpPr>
        <p:spPr>
          <a:xfrm>
            <a:off x="885972" y="1966041"/>
            <a:ext cx="2085975" cy="492443"/>
          </a:xfrm>
          <a:prstGeom prst="rect">
            <a:avLst/>
          </a:prstGeom>
        </p:spPr>
        <p:txBody>
          <a:bodyPr vert="horz" lIns="0" tIns="0" rIns="0" bIns="0" rtlCol="0">
            <a:spAutoFit/>
          </a:bodyPr>
          <a:lstStyle>
            <a:lvl1pPr marL="0" indent="0" algn="l" defTabSz="1043056" rtl="0" eaLnBrk="1" latinLnBrk="0" hangingPunct="1">
              <a:lnSpc>
                <a:spcPct val="100000"/>
              </a:lnSpc>
              <a:spcBef>
                <a:spcPts val="0"/>
              </a:spcBef>
              <a:spcAft>
                <a:spcPts val="600"/>
              </a:spcAft>
              <a:buFont typeface="Arial" pitchFamily="34" charset="0"/>
              <a:buNone/>
              <a:defRPr sz="900" b="0" kern="1200" cap="none" baseline="0">
                <a:solidFill>
                  <a:schemeClr val="bg1"/>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9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9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9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900" kern="1200">
                <a:solidFill>
                  <a:schemeClr val="tx1"/>
                </a:solidFill>
                <a:latin typeface="+mn-lt"/>
                <a:ea typeface="+mn-ea"/>
                <a:cs typeface="+mn-cs"/>
              </a:defRPr>
            </a:lvl5pPr>
            <a:lvl6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dirty="0" smtClean="0">
                <a:solidFill>
                  <a:schemeClr val="tx1"/>
                </a:solidFill>
                <a:latin typeface="+mn-lt"/>
                <a:ea typeface="+mn-ea"/>
                <a:cs typeface="+mn-cs"/>
              </a:defRPr>
            </a:lvl6pPr>
            <a:lvl7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GB" dirty="0" smtClean="0"/>
              <a:t>JOHN STEPHAN</a:t>
            </a:r>
          </a:p>
          <a:p>
            <a:r>
              <a:rPr lang="en-GB" dirty="0" smtClean="0"/>
              <a:t>+44 (0) 7979 706731</a:t>
            </a:r>
            <a:br>
              <a:rPr lang="en-GB" dirty="0" smtClean="0"/>
            </a:br>
            <a:r>
              <a:rPr lang="en-GB" dirty="0" smtClean="0"/>
              <a:t>john.stephan@bdo.co.uk</a:t>
            </a:r>
            <a:endParaRPr lang="en-GB" dirty="0"/>
          </a:p>
        </p:txBody>
      </p:sp>
      <p:sp>
        <p:nvSpPr>
          <p:cNvPr id="13" name="Text Placeholder 4"/>
          <p:cNvSpPr txBox="1">
            <a:spLocks/>
          </p:cNvSpPr>
          <p:nvPr/>
        </p:nvSpPr>
        <p:spPr>
          <a:xfrm>
            <a:off x="885971" y="2688003"/>
            <a:ext cx="2085975" cy="492443"/>
          </a:xfrm>
          <a:prstGeom prst="rect">
            <a:avLst/>
          </a:prstGeom>
        </p:spPr>
        <p:txBody>
          <a:bodyPr vert="horz" lIns="0" tIns="0" rIns="0" bIns="0" rtlCol="0">
            <a:spAutoFit/>
          </a:bodyPr>
          <a:lstStyle>
            <a:lvl1pPr marL="0" indent="0" algn="l" defTabSz="1043056" rtl="0" eaLnBrk="1" latinLnBrk="0" hangingPunct="1">
              <a:lnSpc>
                <a:spcPct val="100000"/>
              </a:lnSpc>
              <a:spcBef>
                <a:spcPts val="0"/>
              </a:spcBef>
              <a:spcAft>
                <a:spcPts val="600"/>
              </a:spcAft>
              <a:buFont typeface="Arial" pitchFamily="34" charset="0"/>
              <a:buNone/>
              <a:defRPr sz="900" b="0" kern="1200" cap="none" baseline="0">
                <a:solidFill>
                  <a:schemeClr val="bg1"/>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9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9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9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900" kern="1200">
                <a:solidFill>
                  <a:schemeClr val="tx1"/>
                </a:solidFill>
                <a:latin typeface="+mn-lt"/>
                <a:ea typeface="+mn-ea"/>
                <a:cs typeface="+mn-cs"/>
              </a:defRPr>
            </a:lvl5pPr>
            <a:lvl6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dirty="0" smtClean="0">
                <a:solidFill>
                  <a:schemeClr val="tx1"/>
                </a:solidFill>
                <a:latin typeface="+mn-lt"/>
                <a:ea typeface="+mn-ea"/>
                <a:cs typeface="+mn-cs"/>
              </a:defRPr>
            </a:lvl6pPr>
            <a:lvl7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GB" dirty="0" smtClean="0"/>
              <a:t>MITHUN PATEL</a:t>
            </a:r>
          </a:p>
          <a:p>
            <a:r>
              <a:rPr lang="en-GB" dirty="0" smtClean="0"/>
              <a:t>+44 (0) 7794 059291</a:t>
            </a:r>
            <a:br>
              <a:rPr lang="en-GB" dirty="0" smtClean="0"/>
            </a:br>
            <a:r>
              <a:rPr lang="en-GB" dirty="0"/>
              <a:t>m</a:t>
            </a:r>
            <a:r>
              <a:rPr lang="en-GB" dirty="0" smtClean="0"/>
              <a:t>ithun.patel@bdo.co.uk</a:t>
            </a:r>
            <a:endParaRPr lang="en-GB" dirty="0"/>
          </a:p>
        </p:txBody>
      </p:sp>
    </p:spTree>
    <p:extLst>
      <p:ext uri="{BB962C8B-B14F-4D97-AF65-F5344CB8AC3E}">
        <p14:creationId xmlns:p14="http://schemas.microsoft.com/office/powerpoint/2010/main" val="646507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flipH="1">
            <a:off x="0" y="4715690"/>
            <a:ext cx="9144000" cy="2142309"/>
            <a:chOff x="0" y="3920946"/>
            <a:chExt cx="9144000" cy="2937054"/>
          </a:xfrm>
        </p:grpSpPr>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t="57446" r="11765" b="1471"/>
            <a:stretch/>
          </p:blipFill>
          <p:spPr>
            <a:xfrm rot="10800000">
              <a:off x="0" y="4019550"/>
              <a:ext cx="9144000" cy="2838450"/>
            </a:xfrm>
            <a:prstGeom prst="rect">
              <a:avLst/>
            </a:prstGeom>
          </p:spPr>
        </p:pic>
        <p:sp>
          <p:nvSpPr>
            <p:cNvPr id="31" name="Rectangle 30"/>
            <p:cNvSpPr/>
            <p:nvPr/>
          </p:nvSpPr>
          <p:spPr>
            <a:xfrm>
              <a:off x="0" y="3987621"/>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2" name="Rectangle 31"/>
            <p:cNvSpPr/>
            <p:nvPr/>
          </p:nvSpPr>
          <p:spPr>
            <a:xfrm>
              <a:off x="0" y="392094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3" name="Rectangle 32"/>
            <p:cNvSpPr/>
            <p:nvPr/>
          </p:nvSpPr>
          <p:spPr>
            <a:xfrm>
              <a:off x="0" y="403524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4" name="Rectangle 33"/>
            <p:cNvSpPr/>
            <p:nvPr/>
          </p:nvSpPr>
          <p:spPr>
            <a:xfrm>
              <a:off x="0" y="397809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grpSp>
      <p:sp>
        <p:nvSpPr>
          <p:cNvPr id="2" name="Title 1">
            <a:extLst>
              <a:ext uri="{FF2B5EF4-FFF2-40B4-BE49-F238E27FC236}">
                <a16:creationId xmlns:a16="http://schemas.microsoft.com/office/drawing/2014/main" id="{BEC8D203-B1D5-4231-8D05-E25A618C9A4B}"/>
              </a:ext>
            </a:extLst>
          </p:cNvPr>
          <p:cNvSpPr>
            <a:spLocks noGrp="1"/>
          </p:cNvSpPr>
          <p:nvPr>
            <p:ph type="title"/>
          </p:nvPr>
        </p:nvSpPr>
        <p:spPr/>
        <p:txBody>
          <a:bodyPr/>
          <a:lstStyle/>
          <a:p>
            <a:r>
              <a:rPr lang="en-GB" dirty="0" err="1" smtClean="0"/>
              <a:t>WELCOMe</a:t>
            </a:r>
            <a:endParaRPr lang="en-GB" dirty="0"/>
          </a:p>
        </p:txBody>
      </p:sp>
      <p:sp>
        <p:nvSpPr>
          <p:cNvPr id="35" name="Freeform 12"/>
          <p:cNvSpPr>
            <a:spLocks noChangeAspect="1"/>
          </p:cNvSpPr>
          <p:nvPr/>
        </p:nvSpPr>
        <p:spPr bwMode="gray">
          <a:xfrm>
            <a:off x="323850"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4296" y="6190449"/>
            <a:ext cx="3164963" cy="400753"/>
          </a:xfrm>
          <a:prstGeom prst="rect">
            <a:avLst/>
          </a:prstGeom>
          <a:effectLst>
            <a:outerShdw blurRad="50800" dist="38100" dir="2700000" algn="tl" rotWithShape="0">
              <a:prstClr val="black">
                <a:alpha val="40000"/>
              </a:prstClr>
            </a:outerShdw>
          </a:effectLst>
        </p:spPr>
      </p:pic>
      <p:sp>
        <p:nvSpPr>
          <p:cNvPr id="13" name="Text Placeholder 2">
            <a:extLst>
              <a:ext uri="{FF2B5EF4-FFF2-40B4-BE49-F238E27FC236}">
                <a16:creationId xmlns:a16="http://schemas.microsoft.com/office/drawing/2014/main" id="{5381BBC6-E4F7-4555-A0F3-25D3DA4D9995}"/>
              </a:ext>
            </a:extLst>
          </p:cNvPr>
          <p:cNvSpPr>
            <a:spLocks noGrp="1"/>
          </p:cNvSpPr>
          <p:nvPr>
            <p:ph type="body" sz="quarter" idx="13"/>
          </p:nvPr>
        </p:nvSpPr>
        <p:spPr>
          <a:xfrm>
            <a:off x="323851" y="1664464"/>
            <a:ext cx="6377395" cy="4172400"/>
          </a:xfrm>
        </p:spPr>
        <p:txBody>
          <a:bodyPr/>
          <a:lstStyle/>
          <a:p>
            <a:pPr lvl="2">
              <a:spcAft>
                <a:spcPts val="500"/>
              </a:spcAft>
            </a:pPr>
            <a:r>
              <a:rPr lang="en-GB" dirty="0" smtClean="0"/>
              <a:t>Welcome from Peter </a:t>
            </a:r>
            <a:r>
              <a:rPr lang="en-GB" dirty="0" err="1" smtClean="0"/>
              <a:t>Caplehorn</a:t>
            </a:r>
            <a:r>
              <a:rPr lang="en-GB" dirty="0" smtClean="0"/>
              <a:t>, Chief Executive, CPA</a:t>
            </a:r>
          </a:p>
          <a:p>
            <a:pPr lvl="2">
              <a:spcAft>
                <a:spcPts val="500"/>
              </a:spcAft>
            </a:pPr>
            <a:endParaRPr lang="en-GB" dirty="0" smtClean="0"/>
          </a:p>
          <a:p>
            <a:pPr lvl="2">
              <a:spcAft>
                <a:spcPts val="500"/>
              </a:spcAft>
            </a:pPr>
            <a:r>
              <a:rPr lang="en-GB" dirty="0" smtClean="0"/>
              <a:t>Update on latest work with Construction Leadership Council</a:t>
            </a:r>
          </a:p>
          <a:p>
            <a:pPr lvl="2">
              <a:spcAft>
                <a:spcPts val="500"/>
              </a:spcAft>
            </a:pPr>
            <a:endParaRPr lang="en-GB" dirty="0" smtClean="0"/>
          </a:p>
          <a:p>
            <a:pPr lvl="2">
              <a:spcAft>
                <a:spcPts val="500"/>
              </a:spcAft>
            </a:pPr>
            <a:r>
              <a:rPr lang="en-GB" dirty="0" smtClean="0"/>
              <a:t>Autumn forecast snippets</a:t>
            </a:r>
          </a:p>
          <a:p>
            <a:pPr lvl="2">
              <a:spcAft>
                <a:spcPts val="500"/>
              </a:spcAft>
            </a:pPr>
            <a:endParaRPr lang="en-GB" dirty="0" smtClean="0"/>
          </a:p>
          <a:p>
            <a:pPr lvl="2">
              <a:spcAft>
                <a:spcPts val="500"/>
              </a:spcAft>
            </a:pPr>
            <a:r>
              <a:rPr lang="en-GB" dirty="0" smtClean="0"/>
              <a:t>CPA key priorities going into Q4</a:t>
            </a:r>
          </a:p>
          <a:p>
            <a:pPr lvl="2">
              <a:spcAft>
                <a:spcPts val="500"/>
              </a:spcAft>
            </a:pPr>
            <a:endParaRPr lang="en-GB" dirty="0" smtClean="0"/>
          </a:p>
          <a:p>
            <a:pPr lvl="2">
              <a:spcAft>
                <a:spcPts val="500"/>
              </a:spcAft>
            </a:pPr>
            <a:r>
              <a:rPr lang="en-GB" dirty="0" smtClean="0"/>
              <a:t>Introducing BDO</a:t>
            </a:r>
            <a:r>
              <a:rPr lang="en-GB" dirty="0"/>
              <a:t> </a:t>
            </a:r>
          </a:p>
          <a:p>
            <a:pPr lvl="2">
              <a:spcAft>
                <a:spcPts val="500"/>
              </a:spcAft>
            </a:pPr>
            <a:endParaRPr lang="en-GB" dirty="0"/>
          </a:p>
          <a:p>
            <a:pPr lvl="2">
              <a:spcAft>
                <a:spcPts val="500"/>
              </a:spcAft>
            </a:pPr>
            <a:endParaRPr lang="en-GB" dirty="0"/>
          </a:p>
          <a:p>
            <a:pPr lvl="2">
              <a:spcAft>
                <a:spcPts val="500"/>
              </a:spcAft>
            </a:pPr>
            <a:endParaRPr lang="en-GB" dirty="0"/>
          </a:p>
          <a:p>
            <a:pPr lvl="2">
              <a:spcAft>
                <a:spcPts val="500"/>
              </a:spcAft>
            </a:pPr>
            <a:endParaRPr lang="en-GB" dirty="0"/>
          </a:p>
        </p:txBody>
      </p:sp>
      <p:pic>
        <p:nvPicPr>
          <p:cNvPr id="15" name="Picture 6" descr="Picture 6"/>
          <p:cNvPicPr>
            <a:picLocks noChangeAspect="1"/>
          </p:cNvPicPr>
          <p:nvPr/>
        </p:nvPicPr>
        <p:blipFill>
          <a:blip r:embed="rId4"/>
          <a:stretch>
            <a:fillRect/>
          </a:stretch>
        </p:blipFill>
        <p:spPr>
          <a:xfrm>
            <a:off x="5405732" y="599599"/>
            <a:ext cx="2990228" cy="512610"/>
          </a:xfrm>
          <a:prstGeom prst="rect">
            <a:avLst/>
          </a:prstGeom>
          <a:ln w="12700">
            <a:miter lim="400000"/>
          </a:ln>
        </p:spPr>
      </p:pic>
    </p:spTree>
    <p:extLst>
      <p:ext uri="{BB962C8B-B14F-4D97-AF65-F5344CB8AC3E}">
        <p14:creationId xmlns:p14="http://schemas.microsoft.com/office/powerpoint/2010/main" val="35648613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rotWithShape="1">
          <a:blip r:embed="rId2" cstate="print">
            <a:extLst>
              <a:ext uri="{28A0092B-C50C-407E-A947-70E740481C1C}">
                <a14:useLocalDpi xmlns:a14="http://schemas.microsoft.com/office/drawing/2010/main" val="0"/>
              </a:ext>
            </a:extLst>
          </a:blip>
          <a:srcRect t="39438" r="10224" b="18447"/>
          <a:stretch/>
        </p:blipFill>
        <p:spPr>
          <a:xfrm flipH="1">
            <a:off x="0" y="4013200"/>
            <a:ext cx="9144000" cy="2846996"/>
          </a:xfrm>
          <a:prstGeom prst="rect">
            <a:avLst/>
          </a:prstGeom>
        </p:spPr>
      </p:pic>
      <p:grpSp>
        <p:nvGrpSpPr>
          <p:cNvPr id="43" name="Group 42"/>
          <p:cNvGrpSpPr/>
          <p:nvPr/>
        </p:nvGrpSpPr>
        <p:grpSpPr>
          <a:xfrm>
            <a:off x="0" y="3920946"/>
            <a:ext cx="9144000" cy="2937054"/>
            <a:chOff x="0" y="3920946"/>
            <a:chExt cx="9144000" cy="2937054"/>
          </a:xfrm>
        </p:grpSpPr>
        <p:grpSp>
          <p:nvGrpSpPr>
            <p:cNvPr id="34" name="Group 33"/>
            <p:cNvGrpSpPr/>
            <p:nvPr/>
          </p:nvGrpSpPr>
          <p:grpSpPr>
            <a:xfrm flipH="1">
              <a:off x="0" y="3920946"/>
              <a:ext cx="9144000" cy="1479729"/>
              <a:chOff x="0" y="3920946"/>
              <a:chExt cx="9144000" cy="1479729"/>
            </a:xfrm>
          </p:grpSpPr>
          <p:sp>
            <p:nvSpPr>
              <p:cNvPr id="36" name="Rectangle 35"/>
              <p:cNvSpPr/>
              <p:nvPr/>
            </p:nvSpPr>
            <p:spPr>
              <a:xfrm>
                <a:off x="0" y="3987621"/>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7" name="Rectangle 36"/>
              <p:cNvSpPr/>
              <p:nvPr/>
            </p:nvSpPr>
            <p:spPr>
              <a:xfrm>
                <a:off x="0" y="392094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8" name="Rectangle 37"/>
              <p:cNvSpPr/>
              <p:nvPr/>
            </p:nvSpPr>
            <p:spPr>
              <a:xfrm>
                <a:off x="0" y="403524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9" name="Rectangle 38"/>
              <p:cNvSpPr/>
              <p:nvPr/>
            </p:nvSpPr>
            <p:spPr>
              <a:xfrm>
                <a:off x="0" y="3978096"/>
                <a:ext cx="9144000" cy="1365429"/>
              </a:xfrm>
              <a:prstGeom prst="rect">
                <a:avLst/>
              </a:prstGeom>
              <a:gradFill>
                <a:gsLst>
                  <a:gs pos="0">
                    <a:schemeClr val="bg1"/>
                  </a:gs>
                  <a:gs pos="100000">
                    <a:schemeClr val="bg1">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grpSp>
        <p:sp>
          <p:nvSpPr>
            <p:cNvPr id="40" name="Freeform 12"/>
            <p:cNvSpPr>
              <a:spLocks noChangeAspect="1"/>
            </p:cNvSpPr>
            <p:nvPr/>
          </p:nvSpPr>
          <p:spPr bwMode="gray">
            <a:xfrm>
              <a:off x="323850"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4296" y="6190449"/>
              <a:ext cx="3164963" cy="400753"/>
            </a:xfrm>
            <a:prstGeom prst="rect">
              <a:avLst/>
            </a:prstGeom>
            <a:effectLst>
              <a:outerShdw blurRad="50800" dist="38100" dir="2700000" algn="tl" rotWithShape="0">
                <a:prstClr val="black">
                  <a:alpha val="40000"/>
                </a:prstClr>
              </a:outerShdw>
            </a:effectLst>
          </p:spPr>
        </p:pic>
      </p:grpSp>
      <p:sp>
        <p:nvSpPr>
          <p:cNvPr id="3" name="Text Placeholder 2">
            <a:extLst>
              <a:ext uri="{FF2B5EF4-FFF2-40B4-BE49-F238E27FC236}">
                <a16:creationId xmlns:a16="http://schemas.microsoft.com/office/drawing/2014/main" id="{5381BBC6-E4F7-4555-A0F3-25D3DA4D9995}"/>
              </a:ext>
            </a:extLst>
          </p:cNvPr>
          <p:cNvSpPr>
            <a:spLocks noGrp="1"/>
          </p:cNvSpPr>
          <p:nvPr>
            <p:ph type="body" sz="quarter" idx="13"/>
          </p:nvPr>
        </p:nvSpPr>
        <p:spPr>
          <a:xfrm>
            <a:off x="2271233" y="1658939"/>
            <a:ext cx="2128239" cy="1996447"/>
          </a:xfrm>
        </p:spPr>
        <p:txBody>
          <a:bodyPr/>
          <a:lstStyle/>
          <a:p>
            <a:pPr marL="0" lvl="2" indent="0">
              <a:spcAft>
                <a:spcPts val="400"/>
              </a:spcAft>
              <a:buNone/>
            </a:pPr>
            <a:r>
              <a:rPr lang="en-GB" sz="1400" b="1" spc="-20" dirty="0" smtClean="0">
                <a:solidFill>
                  <a:schemeClr val="accent4"/>
                </a:solidFill>
              </a:rPr>
              <a:t>JOHN STEPHAN</a:t>
            </a:r>
            <a:br>
              <a:rPr lang="en-GB" sz="1400" b="1" spc="-20" dirty="0" smtClean="0">
                <a:solidFill>
                  <a:schemeClr val="accent4"/>
                </a:solidFill>
              </a:rPr>
            </a:br>
            <a:r>
              <a:rPr lang="en-GB" sz="1400" spc="-20" dirty="0" smtClean="0">
                <a:solidFill>
                  <a:schemeClr val="accent4"/>
                </a:solidFill>
              </a:rPr>
              <a:t>Partner, Head </a:t>
            </a:r>
            <a:br>
              <a:rPr lang="en-GB" sz="1400" spc="-20" dirty="0" smtClean="0">
                <a:solidFill>
                  <a:schemeClr val="accent4"/>
                </a:solidFill>
              </a:rPr>
            </a:br>
            <a:r>
              <a:rPr lang="en-GB" sz="1400" spc="-20" dirty="0" smtClean="0">
                <a:solidFill>
                  <a:schemeClr val="accent4"/>
                </a:solidFill>
              </a:rPr>
              <a:t>of </a:t>
            </a:r>
            <a:r>
              <a:rPr lang="en-GB" sz="1400" spc="-20" dirty="0">
                <a:solidFill>
                  <a:schemeClr val="accent4"/>
                </a:solidFill>
              </a:rPr>
              <a:t>Global M&amp;A</a:t>
            </a:r>
            <a:endParaRPr lang="en-GB" sz="1400" spc="-20" dirty="0" smtClean="0">
              <a:solidFill>
                <a:schemeClr val="accent4"/>
              </a:solidFill>
            </a:endParaRPr>
          </a:p>
          <a:p>
            <a:pPr lvl="2">
              <a:spcAft>
                <a:spcPts val="400"/>
              </a:spcAft>
            </a:pPr>
            <a:r>
              <a:rPr lang="en-GB" sz="1400" spc="-20" dirty="0" smtClean="0"/>
              <a:t>25 </a:t>
            </a:r>
            <a:r>
              <a:rPr lang="en-GB" sz="1400" spc="-20" dirty="0"/>
              <a:t>years of M&amp;A experience</a:t>
            </a:r>
          </a:p>
          <a:p>
            <a:pPr lvl="2">
              <a:spcAft>
                <a:spcPts val="400"/>
              </a:spcAft>
            </a:pPr>
            <a:r>
              <a:rPr lang="en-GB" sz="1400" spc="-20" dirty="0"/>
              <a:t>A specialist in M&amp;A advisory for Building Products &amp; Services</a:t>
            </a:r>
          </a:p>
        </p:txBody>
      </p:sp>
      <p:sp>
        <p:nvSpPr>
          <p:cNvPr id="2" name="Title 1">
            <a:extLst>
              <a:ext uri="{FF2B5EF4-FFF2-40B4-BE49-F238E27FC236}">
                <a16:creationId xmlns:a16="http://schemas.microsoft.com/office/drawing/2014/main" id="{BEC8D203-B1D5-4231-8D05-E25A618C9A4B}"/>
              </a:ext>
            </a:extLst>
          </p:cNvPr>
          <p:cNvSpPr>
            <a:spLocks noGrp="1"/>
          </p:cNvSpPr>
          <p:nvPr>
            <p:ph type="title"/>
          </p:nvPr>
        </p:nvSpPr>
        <p:spPr/>
        <p:txBody>
          <a:bodyPr/>
          <a:lstStyle/>
          <a:p>
            <a:r>
              <a:rPr lang="en-GB" dirty="0"/>
              <a:t>INTRODUCTION</a:t>
            </a:r>
          </a:p>
        </p:txBody>
      </p:sp>
      <p:pic>
        <p:nvPicPr>
          <p:cNvPr id="5" name="Picture 4">
            <a:extLst>
              <a:ext uri="{FF2B5EF4-FFF2-40B4-BE49-F238E27FC236}">
                <a16:creationId xmlns:a16="http://schemas.microsoft.com/office/drawing/2014/main" id="{E6B8F4B9-ACBA-4524-939F-1521BB404838}"/>
              </a:ext>
            </a:extLst>
          </p:cNvPr>
          <p:cNvPicPr>
            <a:picLocks noChangeAspect="1"/>
          </p:cNvPicPr>
          <p:nvPr/>
        </p:nvPicPr>
        <p:blipFill rotWithShape="1">
          <a:blip r:embed="rId4"/>
          <a:srcRect l="16657" t="3218" r="21841" b="3218"/>
          <a:stretch/>
        </p:blipFill>
        <p:spPr>
          <a:xfrm>
            <a:off x="332477" y="1658939"/>
            <a:ext cx="1769223" cy="1925734"/>
          </a:xfrm>
          <a:prstGeom prst="rect">
            <a:avLst/>
          </a:prstGeom>
        </p:spPr>
      </p:pic>
      <p:pic>
        <p:nvPicPr>
          <p:cNvPr id="6" name="Picture 5">
            <a:extLst>
              <a:ext uri="{FF2B5EF4-FFF2-40B4-BE49-F238E27FC236}">
                <a16:creationId xmlns:a16="http://schemas.microsoft.com/office/drawing/2014/main" id="{E55565ED-A8FF-4644-BDE0-3EB90F02E6FF}"/>
              </a:ext>
            </a:extLst>
          </p:cNvPr>
          <p:cNvPicPr>
            <a:picLocks noChangeAspect="1"/>
          </p:cNvPicPr>
          <p:nvPr/>
        </p:nvPicPr>
        <p:blipFill rotWithShape="1">
          <a:blip r:embed="rId5"/>
          <a:srcRect l="17416" r="16852"/>
          <a:stretch/>
        </p:blipFill>
        <p:spPr>
          <a:xfrm>
            <a:off x="4700588" y="1658939"/>
            <a:ext cx="1769223" cy="1925734"/>
          </a:xfrm>
          <a:prstGeom prst="rect">
            <a:avLst/>
          </a:prstGeom>
        </p:spPr>
      </p:pic>
      <p:cxnSp>
        <p:nvCxnSpPr>
          <p:cNvPr id="8" name="Straight Connector 7"/>
          <p:cNvCxnSpPr/>
          <p:nvPr/>
        </p:nvCxnSpPr>
        <p:spPr>
          <a:xfrm>
            <a:off x="323849" y="4408357"/>
            <a:ext cx="410150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697441" y="4408357"/>
            <a:ext cx="410150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5381BBC6-E4F7-4555-A0F3-25D3DA4D9995}"/>
              </a:ext>
            </a:extLst>
          </p:cNvPr>
          <p:cNvSpPr txBox="1">
            <a:spLocks/>
          </p:cNvSpPr>
          <p:nvPr/>
        </p:nvSpPr>
        <p:spPr bwMode="gray">
          <a:xfrm>
            <a:off x="6653452" y="1658939"/>
            <a:ext cx="2128239" cy="1996447"/>
          </a:xfrm>
          <a:prstGeom prst="rect">
            <a:avLst/>
          </a:prstGeom>
        </p:spPr>
        <p:txBody>
          <a:bodyPr vert="horz" lIns="0" tIns="0" rIns="0" bIns="0" rtlCol="0">
            <a:noAutofit/>
          </a:bodyPr>
          <a:lstStyle>
            <a:lvl1pPr marL="0" indent="0" algn="l" defTabSz="914112" rtl="0" eaLnBrk="1" latinLnBrk="0" hangingPunct="1">
              <a:lnSpc>
                <a:spcPct val="100000"/>
              </a:lnSpc>
              <a:spcBef>
                <a:spcPts val="0"/>
              </a:spcBef>
              <a:spcAft>
                <a:spcPts val="600"/>
              </a:spcAft>
              <a:buFont typeface="Arial" pitchFamily="34" charset="0"/>
              <a:buNone/>
              <a:defRPr sz="1800" b="1" kern="1200" cap="none" baseline="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6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a:lstStyle>
          <a:p>
            <a:pPr marL="0" lvl="2" indent="0">
              <a:spcAft>
                <a:spcPts val="400"/>
              </a:spcAft>
              <a:buNone/>
            </a:pPr>
            <a:r>
              <a:rPr lang="en-GB" sz="1400" b="1" spc="-20" dirty="0">
                <a:solidFill>
                  <a:schemeClr val="accent4"/>
                </a:solidFill>
              </a:rPr>
              <a:t>MITHUN </a:t>
            </a:r>
            <a:r>
              <a:rPr lang="en-GB" sz="1400" b="1" spc="-20" dirty="0" smtClean="0">
                <a:solidFill>
                  <a:schemeClr val="accent4"/>
                </a:solidFill>
              </a:rPr>
              <a:t>PATEL</a:t>
            </a:r>
            <a:br>
              <a:rPr lang="en-GB" sz="1400" b="1" spc="-20" dirty="0" smtClean="0">
                <a:solidFill>
                  <a:schemeClr val="accent4"/>
                </a:solidFill>
              </a:rPr>
            </a:br>
            <a:r>
              <a:rPr lang="en-GB" sz="1400" spc="-20" dirty="0" smtClean="0">
                <a:solidFill>
                  <a:schemeClr val="accent4"/>
                </a:solidFill>
              </a:rPr>
              <a:t>Director, Sector Head</a:t>
            </a:r>
          </a:p>
          <a:p>
            <a:pPr lvl="2">
              <a:spcAft>
                <a:spcPts val="400"/>
              </a:spcAft>
            </a:pPr>
            <a:r>
              <a:rPr lang="en-GB" sz="1400" spc="-20" dirty="0" smtClean="0"/>
              <a:t>A </a:t>
            </a:r>
            <a:r>
              <a:rPr lang="en-GB" sz="1400" spc="-20" dirty="0"/>
              <a:t>specialist in M&amp;A advisory for Building Products and Services</a:t>
            </a:r>
          </a:p>
          <a:p>
            <a:pPr lvl="2">
              <a:spcAft>
                <a:spcPts val="400"/>
              </a:spcAft>
            </a:pPr>
            <a:r>
              <a:rPr lang="en-GB" sz="1400" spc="-20" dirty="0"/>
              <a:t>Previously Corporate Development Director, </a:t>
            </a:r>
            <a:r>
              <a:rPr lang="en-GB" sz="1400" spc="-20" dirty="0" err="1"/>
              <a:t>Spirax-Sarco</a:t>
            </a:r>
            <a:r>
              <a:rPr lang="en-GB" sz="1400" spc="-20" dirty="0"/>
              <a:t> Engineering PLC</a:t>
            </a:r>
          </a:p>
        </p:txBody>
      </p:sp>
      <p:sp>
        <p:nvSpPr>
          <p:cNvPr id="4" name="Rectangle 3"/>
          <p:cNvSpPr/>
          <p:nvPr/>
        </p:nvSpPr>
        <p:spPr>
          <a:xfrm>
            <a:off x="269259" y="3738815"/>
            <a:ext cx="2337464" cy="523220"/>
          </a:xfrm>
          <a:prstGeom prst="rect">
            <a:avLst/>
          </a:prstGeom>
        </p:spPr>
        <p:txBody>
          <a:bodyPr wrap="square">
            <a:spAutoFit/>
          </a:bodyPr>
          <a:lstStyle/>
          <a:p>
            <a:r>
              <a:rPr lang="en-GB" sz="1400" dirty="0" smtClean="0"/>
              <a:t>07979 </a:t>
            </a:r>
            <a:r>
              <a:rPr lang="en-GB" sz="1400" dirty="0"/>
              <a:t>706731</a:t>
            </a:r>
            <a:br>
              <a:rPr lang="en-GB" sz="1400" dirty="0"/>
            </a:br>
            <a:r>
              <a:rPr lang="en-GB" sz="1400" dirty="0" smtClean="0"/>
              <a:t>john.stephan@bdo.co.uk</a:t>
            </a:r>
            <a:endParaRPr lang="en-GB" sz="1400" dirty="0"/>
          </a:p>
        </p:txBody>
      </p:sp>
      <p:sp>
        <p:nvSpPr>
          <p:cNvPr id="7" name="Rectangle 6"/>
          <p:cNvSpPr/>
          <p:nvPr/>
        </p:nvSpPr>
        <p:spPr>
          <a:xfrm>
            <a:off x="4572000" y="3745041"/>
            <a:ext cx="2790967" cy="523220"/>
          </a:xfrm>
          <a:prstGeom prst="rect">
            <a:avLst/>
          </a:prstGeom>
        </p:spPr>
        <p:txBody>
          <a:bodyPr wrap="square">
            <a:spAutoFit/>
          </a:bodyPr>
          <a:lstStyle/>
          <a:p>
            <a:r>
              <a:rPr lang="en-GB" sz="1400" dirty="0" smtClean="0"/>
              <a:t>07794 </a:t>
            </a:r>
            <a:r>
              <a:rPr lang="en-GB" sz="1400" dirty="0"/>
              <a:t>059291</a:t>
            </a:r>
            <a:br>
              <a:rPr lang="en-GB" sz="1400" dirty="0"/>
            </a:br>
            <a:r>
              <a:rPr lang="en-GB" sz="1400" dirty="0" smtClean="0"/>
              <a:t>mithun.patel@bdo.co.uk</a:t>
            </a:r>
            <a:endParaRPr lang="en-GB" sz="1400" dirty="0"/>
          </a:p>
        </p:txBody>
      </p:sp>
    </p:spTree>
    <p:extLst>
      <p:ext uri="{BB962C8B-B14F-4D97-AF65-F5344CB8AC3E}">
        <p14:creationId xmlns:p14="http://schemas.microsoft.com/office/powerpoint/2010/main" val="38824983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49" y="752475"/>
            <a:ext cx="8498317" cy="320088"/>
          </a:xfrm>
        </p:spPr>
        <p:txBody>
          <a:bodyPr/>
          <a:lstStyle/>
          <a:p>
            <a:r>
              <a:rPr lang="en-GB" dirty="0" smtClean="0"/>
              <a:t>example </a:t>
            </a:r>
            <a:r>
              <a:rPr lang="en-GB" dirty="0"/>
              <a:t>CLIENTS in the </a:t>
            </a:r>
            <a:r>
              <a:rPr lang="en-GB" dirty="0" smtClean="0"/>
              <a:t>sector</a:t>
            </a:r>
            <a:endParaRPr lang="en-GB" dirty="0"/>
          </a:p>
        </p:txBody>
      </p:sp>
      <p:grpSp>
        <p:nvGrpSpPr>
          <p:cNvPr id="11" name="Group 10"/>
          <p:cNvGrpSpPr/>
          <p:nvPr/>
        </p:nvGrpSpPr>
        <p:grpSpPr>
          <a:xfrm>
            <a:off x="323849" y="1658939"/>
            <a:ext cx="8499602" cy="2110804"/>
            <a:chOff x="323849" y="1658938"/>
            <a:chExt cx="8958174" cy="2429983"/>
          </a:xfrm>
          <a:noFill/>
        </p:grpSpPr>
        <p:sp>
          <p:nvSpPr>
            <p:cNvPr id="4" name="Rectangle 3"/>
            <p:cNvSpPr/>
            <p:nvPr/>
          </p:nvSpPr>
          <p:spPr>
            <a:xfrm>
              <a:off x="323849" y="1658938"/>
              <a:ext cx="1359431" cy="2429983"/>
            </a:xfrm>
            <a:prstGeom prst="rect">
              <a:avLst/>
            </a:prstGeom>
            <a:grp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5" name="Rectangle 4"/>
            <p:cNvSpPr/>
            <p:nvPr/>
          </p:nvSpPr>
          <p:spPr>
            <a:xfrm>
              <a:off x="1843598" y="1658938"/>
              <a:ext cx="1359431" cy="2429983"/>
            </a:xfrm>
            <a:prstGeom prst="rect">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6" name="Rectangle 5"/>
            <p:cNvSpPr/>
            <p:nvPr/>
          </p:nvSpPr>
          <p:spPr>
            <a:xfrm>
              <a:off x="3363347" y="1658938"/>
              <a:ext cx="1359431" cy="2429983"/>
            </a:xfrm>
            <a:prstGeom prst="rect">
              <a:avLst/>
            </a:prstGeom>
            <a:grp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7" name="Rectangle 6"/>
            <p:cNvSpPr/>
            <p:nvPr/>
          </p:nvSpPr>
          <p:spPr>
            <a:xfrm>
              <a:off x="4883096" y="1658938"/>
              <a:ext cx="1359431" cy="2429983"/>
            </a:xfrm>
            <a:prstGeom prst="rect">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9" name="Rectangle 8"/>
            <p:cNvSpPr/>
            <p:nvPr/>
          </p:nvSpPr>
          <p:spPr>
            <a:xfrm>
              <a:off x="6402845" y="1658938"/>
              <a:ext cx="1359431" cy="2429983"/>
            </a:xfrm>
            <a:prstGeom prst="rect">
              <a:avLst/>
            </a:prstGeom>
            <a:grp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10" name="Rectangle 9"/>
            <p:cNvSpPr/>
            <p:nvPr/>
          </p:nvSpPr>
          <p:spPr>
            <a:xfrm>
              <a:off x="7922592" y="1658938"/>
              <a:ext cx="1359431" cy="2429983"/>
            </a:xfrm>
            <a:prstGeom prst="rect">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grpSp>
      <p:sp>
        <p:nvSpPr>
          <p:cNvPr id="13" name="Rectangle 12"/>
          <p:cNvSpPr/>
          <p:nvPr/>
        </p:nvSpPr>
        <p:spPr>
          <a:xfrm>
            <a:off x="323849" y="1658939"/>
            <a:ext cx="1289841" cy="402774"/>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000" b="1" spc="-20" dirty="0" smtClean="0"/>
              <a:t>BUILDING MATERIALS</a:t>
            </a:r>
            <a:endParaRPr lang="en-GB" sz="1000" b="1" spc="-20" dirty="0"/>
          </a:p>
        </p:txBody>
      </p:sp>
      <p:sp>
        <p:nvSpPr>
          <p:cNvPr id="14" name="Rectangle 13"/>
          <p:cNvSpPr/>
          <p:nvPr/>
        </p:nvSpPr>
        <p:spPr>
          <a:xfrm>
            <a:off x="1765802" y="1658939"/>
            <a:ext cx="1289841" cy="402774"/>
          </a:xfrm>
          <a:prstGeom prst="rect">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000" b="1" spc="-20" dirty="0" smtClean="0"/>
              <a:t>ROOF, CLADDING &amp; INSULATION</a:t>
            </a:r>
            <a:endParaRPr lang="en-GB" sz="1000" b="1" spc="-20" dirty="0"/>
          </a:p>
        </p:txBody>
      </p:sp>
      <p:sp>
        <p:nvSpPr>
          <p:cNvPr id="15" name="Rectangle 14"/>
          <p:cNvSpPr/>
          <p:nvPr/>
        </p:nvSpPr>
        <p:spPr>
          <a:xfrm>
            <a:off x="3207754" y="1658939"/>
            <a:ext cx="1289841" cy="402774"/>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000" b="1" spc="-20" dirty="0" smtClean="0"/>
              <a:t>HVAC &amp; </a:t>
            </a:r>
            <a:br>
              <a:rPr lang="en-GB" sz="1000" b="1" spc="-20" dirty="0" smtClean="0"/>
            </a:br>
            <a:r>
              <a:rPr lang="en-GB" sz="1000" b="1" spc="-20" dirty="0" smtClean="0"/>
              <a:t>PLUMBING</a:t>
            </a:r>
            <a:endParaRPr lang="en-GB" sz="1000" b="1" spc="-20" dirty="0"/>
          </a:p>
        </p:txBody>
      </p:sp>
      <p:sp>
        <p:nvSpPr>
          <p:cNvPr id="16" name="Rectangle 15"/>
          <p:cNvSpPr/>
          <p:nvPr/>
        </p:nvSpPr>
        <p:spPr>
          <a:xfrm>
            <a:off x="4649707" y="1658939"/>
            <a:ext cx="1289841" cy="402774"/>
          </a:xfrm>
          <a:prstGeom prst="rect">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000" b="1" spc="-20" dirty="0" smtClean="0"/>
              <a:t>ELECTRICS &amp; LIGHTING</a:t>
            </a:r>
            <a:endParaRPr lang="en-GB" sz="1000" b="1" spc="-20" dirty="0"/>
          </a:p>
        </p:txBody>
      </p:sp>
      <p:sp>
        <p:nvSpPr>
          <p:cNvPr id="17" name="Rectangle 16"/>
          <p:cNvSpPr/>
          <p:nvPr/>
        </p:nvSpPr>
        <p:spPr>
          <a:xfrm>
            <a:off x="6091659" y="1658939"/>
            <a:ext cx="1289841" cy="402774"/>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000" b="1" spc="-20" dirty="0" smtClean="0"/>
              <a:t>WINDOWS &amp; </a:t>
            </a:r>
            <a:br>
              <a:rPr lang="en-GB" sz="1000" b="1" spc="-20" dirty="0" smtClean="0"/>
            </a:br>
            <a:r>
              <a:rPr lang="en-GB" sz="1000" b="1" spc="-20" dirty="0" smtClean="0"/>
              <a:t>DOORS</a:t>
            </a:r>
            <a:endParaRPr lang="en-GB" sz="1000" b="1" spc="-20" dirty="0"/>
          </a:p>
        </p:txBody>
      </p:sp>
      <p:sp>
        <p:nvSpPr>
          <p:cNvPr id="18" name="Rectangle 17"/>
          <p:cNvSpPr/>
          <p:nvPr/>
        </p:nvSpPr>
        <p:spPr>
          <a:xfrm>
            <a:off x="7533610" y="1658939"/>
            <a:ext cx="1289841" cy="402774"/>
          </a:xfrm>
          <a:prstGeom prst="rect">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000" b="1" spc="-20" dirty="0" smtClean="0"/>
              <a:t>INTERIORS &amp; SURFACE FINISHING</a:t>
            </a:r>
            <a:endParaRPr lang="en-GB" sz="1000" b="1" spc="-20" dirty="0"/>
          </a:p>
        </p:txBody>
      </p:sp>
      <p:grpSp>
        <p:nvGrpSpPr>
          <p:cNvPr id="39" name="Group 38"/>
          <p:cNvGrpSpPr/>
          <p:nvPr/>
        </p:nvGrpSpPr>
        <p:grpSpPr>
          <a:xfrm>
            <a:off x="1043243" y="3927686"/>
            <a:ext cx="7057651" cy="1930190"/>
            <a:chOff x="323849" y="1658938"/>
            <a:chExt cx="7438427" cy="2108187"/>
          </a:xfrm>
          <a:noFill/>
        </p:grpSpPr>
        <p:sp>
          <p:nvSpPr>
            <p:cNvPr id="40" name="Rectangle 39"/>
            <p:cNvSpPr/>
            <p:nvPr/>
          </p:nvSpPr>
          <p:spPr>
            <a:xfrm>
              <a:off x="323849" y="1658938"/>
              <a:ext cx="1359431" cy="2108187"/>
            </a:xfrm>
            <a:prstGeom prst="rect">
              <a:avLst/>
            </a:prstGeom>
            <a:grp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41" name="Rectangle 40"/>
            <p:cNvSpPr/>
            <p:nvPr/>
          </p:nvSpPr>
          <p:spPr>
            <a:xfrm>
              <a:off x="1843598" y="1658938"/>
              <a:ext cx="1359431" cy="2108187"/>
            </a:xfrm>
            <a:prstGeom prst="rect">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42" name="Rectangle 41"/>
            <p:cNvSpPr/>
            <p:nvPr/>
          </p:nvSpPr>
          <p:spPr>
            <a:xfrm>
              <a:off x="3363347" y="1658938"/>
              <a:ext cx="1359431" cy="2108187"/>
            </a:xfrm>
            <a:prstGeom prst="rect">
              <a:avLst/>
            </a:prstGeom>
            <a:grp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43" name="Rectangle 42"/>
            <p:cNvSpPr/>
            <p:nvPr/>
          </p:nvSpPr>
          <p:spPr>
            <a:xfrm>
              <a:off x="4883096" y="1658938"/>
              <a:ext cx="1359431" cy="2108187"/>
            </a:xfrm>
            <a:prstGeom prst="rect">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44" name="Rectangle 43"/>
            <p:cNvSpPr/>
            <p:nvPr/>
          </p:nvSpPr>
          <p:spPr>
            <a:xfrm>
              <a:off x="6402845" y="1658938"/>
              <a:ext cx="1359431" cy="2108187"/>
            </a:xfrm>
            <a:prstGeom prst="rect">
              <a:avLst/>
            </a:prstGeom>
            <a:grp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grpSp>
      <p:sp>
        <p:nvSpPr>
          <p:cNvPr id="46" name="Rectangle 45"/>
          <p:cNvSpPr/>
          <p:nvPr/>
        </p:nvSpPr>
        <p:spPr>
          <a:xfrm>
            <a:off x="1043243" y="3927686"/>
            <a:ext cx="1289841" cy="402774"/>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000" b="1" spc="-20" dirty="0" smtClean="0"/>
              <a:t>KITCHEN &amp; BATHROOM</a:t>
            </a:r>
            <a:endParaRPr lang="en-GB" sz="1000" b="1" spc="-20" dirty="0"/>
          </a:p>
        </p:txBody>
      </p:sp>
      <p:sp>
        <p:nvSpPr>
          <p:cNvPr id="47" name="Rectangle 46"/>
          <p:cNvSpPr/>
          <p:nvPr/>
        </p:nvSpPr>
        <p:spPr>
          <a:xfrm>
            <a:off x="2485196" y="3927686"/>
            <a:ext cx="1289841" cy="402774"/>
          </a:xfrm>
          <a:prstGeom prst="rect">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000" b="1" spc="-20" dirty="0" smtClean="0"/>
              <a:t>SECURITY &amp; ACCESS</a:t>
            </a:r>
            <a:endParaRPr lang="en-GB" sz="1000" b="1" spc="-20" dirty="0"/>
          </a:p>
        </p:txBody>
      </p:sp>
      <p:sp>
        <p:nvSpPr>
          <p:cNvPr id="48" name="Rectangle 47"/>
          <p:cNvSpPr/>
          <p:nvPr/>
        </p:nvSpPr>
        <p:spPr>
          <a:xfrm>
            <a:off x="3927148" y="3927686"/>
            <a:ext cx="1289841" cy="402774"/>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000" b="1" spc="-20" dirty="0" smtClean="0"/>
              <a:t>FLOORING &amp; CARPET</a:t>
            </a:r>
            <a:endParaRPr lang="en-GB" sz="1000" b="1" spc="-20" dirty="0"/>
          </a:p>
        </p:txBody>
      </p:sp>
      <p:sp>
        <p:nvSpPr>
          <p:cNvPr id="49" name="Rectangle 48"/>
          <p:cNvSpPr/>
          <p:nvPr/>
        </p:nvSpPr>
        <p:spPr>
          <a:xfrm>
            <a:off x="5369101" y="3927686"/>
            <a:ext cx="1289841" cy="402774"/>
          </a:xfrm>
          <a:prstGeom prst="rect">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000" b="1" spc="-20" dirty="0" smtClean="0"/>
              <a:t>PLANT HIRE</a:t>
            </a:r>
            <a:endParaRPr lang="en-GB" sz="1000" b="1" spc="-20" dirty="0"/>
          </a:p>
        </p:txBody>
      </p:sp>
      <p:sp>
        <p:nvSpPr>
          <p:cNvPr id="50" name="Rectangle 49"/>
          <p:cNvSpPr/>
          <p:nvPr/>
        </p:nvSpPr>
        <p:spPr>
          <a:xfrm>
            <a:off x="6811053" y="3927686"/>
            <a:ext cx="1289841" cy="402774"/>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000" b="1" spc="-20" dirty="0" smtClean="0"/>
              <a:t>MERCHANTS / DISTRIBUTORS</a:t>
            </a:r>
            <a:endParaRPr lang="en-GB" sz="1000" b="1" spc="-20" dirty="0"/>
          </a:p>
        </p:txBody>
      </p:sp>
      <p:pic>
        <p:nvPicPr>
          <p:cNvPr id="52" name="Picture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056" y="2164050"/>
            <a:ext cx="1102663" cy="174704"/>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629" y="2751814"/>
            <a:ext cx="627517" cy="198405"/>
          </a:xfrm>
          <a:prstGeom prst="rect">
            <a:avLst/>
          </a:prstGeom>
        </p:spPr>
      </p:pic>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217" y="3036978"/>
            <a:ext cx="1050340" cy="173468"/>
          </a:xfrm>
          <a:prstGeom prst="rect">
            <a:avLst/>
          </a:prstGeom>
        </p:spPr>
      </p:pic>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1346" y="2426995"/>
            <a:ext cx="722083" cy="221852"/>
          </a:xfrm>
          <a:prstGeom prst="rect">
            <a:avLst/>
          </a:prstGeom>
        </p:spPr>
      </p:pic>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6156" y="2832397"/>
            <a:ext cx="752943" cy="169413"/>
          </a:xfrm>
          <a:prstGeom prst="rect">
            <a:avLst/>
          </a:prstGeom>
        </p:spPr>
      </p:pic>
      <p:pic>
        <p:nvPicPr>
          <p:cNvPr id="57" name="Picture 56"/>
          <p:cNvPicPr>
            <a:picLocks noChangeAspect="1"/>
          </p:cNvPicPr>
          <p:nvPr/>
        </p:nvPicPr>
        <p:blipFill rotWithShape="1">
          <a:blip r:embed="rId7" cstate="print">
            <a:extLst>
              <a:ext uri="{28A0092B-C50C-407E-A947-70E740481C1C}">
                <a14:useLocalDpi xmlns:a14="http://schemas.microsoft.com/office/drawing/2010/main" val="0"/>
              </a:ext>
            </a:extLst>
          </a:blip>
          <a:srcRect l="12767" r="13694"/>
          <a:stretch/>
        </p:blipFill>
        <p:spPr>
          <a:xfrm>
            <a:off x="3332285" y="2399138"/>
            <a:ext cx="443795" cy="335270"/>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4263" y="2159225"/>
            <a:ext cx="761214" cy="136961"/>
          </a:xfrm>
          <a:prstGeom prst="rect">
            <a:avLst/>
          </a:prstGeom>
        </p:spPr>
      </p:pic>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1833" y="3476821"/>
            <a:ext cx="928107" cy="210758"/>
          </a:xfrm>
          <a:prstGeom prst="rect">
            <a:avLst/>
          </a:prstGeom>
        </p:spPr>
      </p:pic>
      <p:pic>
        <p:nvPicPr>
          <p:cNvPr id="60" name="Picture 59"/>
          <p:cNvPicPr>
            <a:picLocks noChangeAspect="1"/>
          </p:cNvPicPr>
          <p:nvPr/>
        </p:nvPicPr>
        <p:blipFill rotWithShape="1">
          <a:blip r:embed="rId10" cstate="print">
            <a:extLst>
              <a:ext uri="{28A0092B-C50C-407E-A947-70E740481C1C}">
                <a14:useLocalDpi xmlns:a14="http://schemas.microsoft.com/office/drawing/2010/main" val="0"/>
              </a:ext>
            </a:extLst>
          </a:blip>
          <a:srcRect l="10474" t="4435" r="12854" b="3993"/>
          <a:stretch/>
        </p:blipFill>
        <p:spPr>
          <a:xfrm>
            <a:off x="3668082" y="3085094"/>
            <a:ext cx="393963" cy="353408"/>
          </a:xfrm>
          <a:prstGeom prst="rect">
            <a:avLst/>
          </a:prstGeom>
        </p:spPr>
      </p:pic>
      <p:pic>
        <p:nvPicPr>
          <p:cNvPr id="61" name="Picture 6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80195" y="2989108"/>
            <a:ext cx="1038723" cy="172884"/>
          </a:xfrm>
          <a:prstGeom prst="rect">
            <a:avLst/>
          </a:prstGeom>
        </p:spPr>
      </p:pic>
      <p:pic>
        <p:nvPicPr>
          <p:cNvPr id="62" name="Picture 6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03015" y="2154758"/>
            <a:ext cx="593082" cy="360380"/>
          </a:xfrm>
          <a:prstGeom prst="rect">
            <a:avLst/>
          </a:prstGeom>
        </p:spPr>
      </p:pic>
      <p:pic>
        <p:nvPicPr>
          <p:cNvPr id="63" name="Picture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69899" y="2613526"/>
            <a:ext cx="1059315" cy="253242"/>
          </a:xfrm>
          <a:prstGeom prst="rect">
            <a:avLst/>
          </a:prstGeom>
        </p:spPr>
      </p:pic>
      <p:pic>
        <p:nvPicPr>
          <p:cNvPr id="64" name="Picture 6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9262" y="2402510"/>
            <a:ext cx="626022" cy="313011"/>
          </a:xfrm>
          <a:prstGeom prst="rect">
            <a:avLst/>
          </a:prstGeom>
        </p:spPr>
      </p:pic>
      <p:pic>
        <p:nvPicPr>
          <p:cNvPr id="65" name="Picture 6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23893" y="2395104"/>
            <a:ext cx="518746" cy="311927"/>
          </a:xfrm>
          <a:prstGeom prst="rect">
            <a:avLst/>
          </a:prstGeom>
        </p:spPr>
      </p:pic>
      <p:pic>
        <p:nvPicPr>
          <p:cNvPr id="66" name="Picture 6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18656" y="2167533"/>
            <a:ext cx="708958" cy="250351"/>
          </a:xfrm>
          <a:prstGeom prst="rect">
            <a:avLst/>
          </a:prstGeom>
        </p:spPr>
      </p:pic>
      <p:pic>
        <p:nvPicPr>
          <p:cNvPr id="67" name="Picture 66"/>
          <p:cNvPicPr>
            <a:picLocks noChangeAspect="1"/>
          </p:cNvPicPr>
          <p:nvPr/>
        </p:nvPicPr>
        <p:blipFill rotWithShape="1">
          <a:blip r:embed="rId17" cstate="print">
            <a:extLst>
              <a:ext uri="{28A0092B-C50C-407E-A947-70E740481C1C}">
                <a14:useLocalDpi xmlns:a14="http://schemas.microsoft.com/office/drawing/2010/main" val="0"/>
              </a:ext>
            </a:extLst>
          </a:blip>
          <a:srcRect l="5940" t="12206" r="8422" b="13231"/>
          <a:stretch/>
        </p:blipFill>
        <p:spPr>
          <a:xfrm>
            <a:off x="7712537" y="2523392"/>
            <a:ext cx="939093" cy="277109"/>
          </a:xfrm>
          <a:prstGeom prst="rect">
            <a:avLst/>
          </a:prstGeom>
        </p:spPr>
      </p:pic>
      <p:pic>
        <p:nvPicPr>
          <p:cNvPr id="68" name="Picture 6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49669" y="4735459"/>
            <a:ext cx="444051" cy="249779"/>
          </a:xfrm>
          <a:prstGeom prst="rect">
            <a:avLst/>
          </a:prstGeom>
        </p:spPr>
      </p:pic>
      <p:pic>
        <p:nvPicPr>
          <p:cNvPr id="69" name="Picture 68"/>
          <p:cNvPicPr>
            <a:picLocks noChangeAspect="1"/>
          </p:cNvPicPr>
          <p:nvPr/>
        </p:nvPicPr>
        <p:blipFill rotWithShape="1">
          <a:blip r:embed="rId19" cstate="print">
            <a:extLst>
              <a:ext uri="{28A0092B-C50C-407E-A947-70E740481C1C}">
                <a14:useLocalDpi xmlns:a14="http://schemas.microsoft.com/office/drawing/2010/main" val="0"/>
              </a:ext>
            </a:extLst>
          </a:blip>
          <a:srcRect t="30307" b="30827"/>
          <a:stretch/>
        </p:blipFill>
        <p:spPr>
          <a:xfrm>
            <a:off x="1225430" y="5123862"/>
            <a:ext cx="999024" cy="203849"/>
          </a:xfrm>
          <a:prstGeom prst="rect">
            <a:avLst/>
          </a:prstGeom>
        </p:spPr>
      </p:pic>
      <p:pic>
        <p:nvPicPr>
          <p:cNvPr id="70" name="Picture 69"/>
          <p:cNvPicPr>
            <a:picLocks noChangeAspect="1"/>
          </p:cNvPicPr>
          <p:nvPr/>
        </p:nvPicPr>
        <p:blipFill rotWithShape="1">
          <a:blip r:embed="rId20" cstate="print">
            <a:extLst>
              <a:ext uri="{28A0092B-C50C-407E-A947-70E740481C1C}">
                <a14:useLocalDpi xmlns:a14="http://schemas.microsoft.com/office/drawing/2010/main" val="0"/>
              </a:ext>
            </a:extLst>
          </a:blip>
          <a:srcRect t="42737" b="41287"/>
          <a:stretch/>
        </p:blipFill>
        <p:spPr>
          <a:xfrm>
            <a:off x="1147057" y="5388862"/>
            <a:ext cx="1105807" cy="176668"/>
          </a:xfrm>
          <a:prstGeom prst="rect">
            <a:avLst/>
          </a:prstGeom>
        </p:spPr>
      </p:pic>
      <p:pic>
        <p:nvPicPr>
          <p:cNvPr id="71" name="Picture 7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932900" y="5359089"/>
            <a:ext cx="1006554" cy="278810"/>
          </a:xfrm>
          <a:prstGeom prst="rect">
            <a:avLst/>
          </a:prstGeom>
        </p:spPr>
      </p:pic>
      <p:pic>
        <p:nvPicPr>
          <p:cNvPr id="72" name="Picture 7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021777" y="5087097"/>
            <a:ext cx="864923" cy="211163"/>
          </a:xfrm>
          <a:prstGeom prst="rect">
            <a:avLst/>
          </a:prstGeom>
        </p:spPr>
      </p:pic>
      <p:pic>
        <p:nvPicPr>
          <p:cNvPr id="73" name="Picture 7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028245" y="4778081"/>
            <a:ext cx="858455" cy="195435"/>
          </a:xfrm>
          <a:prstGeom prst="rect">
            <a:avLst/>
          </a:prstGeom>
        </p:spPr>
      </p:pic>
      <p:pic>
        <p:nvPicPr>
          <p:cNvPr id="74" name="Picture 7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21564" y="4431751"/>
            <a:ext cx="882721" cy="232749"/>
          </a:xfrm>
          <a:prstGeom prst="rect">
            <a:avLst/>
          </a:prstGeom>
        </p:spPr>
      </p:pic>
      <p:pic>
        <p:nvPicPr>
          <p:cNvPr id="75" name="Picture 7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749799" y="4430827"/>
            <a:ext cx="528441" cy="237798"/>
          </a:xfrm>
          <a:prstGeom prst="rect">
            <a:avLst/>
          </a:prstGeom>
        </p:spPr>
      </p:pic>
      <p:pic>
        <p:nvPicPr>
          <p:cNvPr id="76" name="Picture 7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666593" y="4755132"/>
            <a:ext cx="661566" cy="208666"/>
          </a:xfrm>
          <a:prstGeom prst="rect">
            <a:avLst/>
          </a:prstGeom>
        </p:spPr>
      </p:pic>
      <p:pic>
        <p:nvPicPr>
          <p:cNvPr id="77" name="Picture 7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794046" y="5050305"/>
            <a:ext cx="439945" cy="287064"/>
          </a:xfrm>
          <a:prstGeom prst="rect">
            <a:avLst/>
          </a:prstGeom>
        </p:spPr>
      </p:pic>
      <p:pic>
        <p:nvPicPr>
          <p:cNvPr id="78" name="Picture 7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383381" y="5288735"/>
            <a:ext cx="377238" cy="377238"/>
          </a:xfrm>
          <a:prstGeom prst="rect">
            <a:avLst/>
          </a:prstGeom>
        </p:spPr>
      </p:pic>
      <p:pic>
        <p:nvPicPr>
          <p:cNvPr id="79" name="Picture 7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694405" y="4436323"/>
            <a:ext cx="843540" cy="188435"/>
          </a:xfrm>
          <a:prstGeom prst="rect">
            <a:avLst/>
          </a:prstGeom>
        </p:spPr>
      </p:pic>
      <p:pic>
        <p:nvPicPr>
          <p:cNvPr id="80" name="Picture 7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682439" y="4741856"/>
            <a:ext cx="825692" cy="150983"/>
          </a:xfrm>
          <a:prstGeom prst="rect">
            <a:avLst/>
          </a:prstGeom>
        </p:spPr>
      </p:pic>
      <p:pic>
        <p:nvPicPr>
          <p:cNvPr id="81" name="Picture 80"/>
          <p:cNvPicPr>
            <a:picLocks noChangeAspect="1"/>
          </p:cNvPicPr>
          <p:nvPr/>
        </p:nvPicPr>
        <p:blipFill rotWithShape="1">
          <a:blip r:embed="rId31" cstate="print">
            <a:extLst>
              <a:ext uri="{28A0092B-C50C-407E-A947-70E740481C1C}">
                <a14:useLocalDpi xmlns:a14="http://schemas.microsoft.com/office/drawing/2010/main" val="0"/>
              </a:ext>
            </a:extLst>
          </a:blip>
          <a:srcRect t="5492" r="781" b="-1"/>
          <a:stretch/>
        </p:blipFill>
        <p:spPr>
          <a:xfrm>
            <a:off x="2808061" y="5000625"/>
            <a:ext cx="611414" cy="212731"/>
          </a:xfrm>
          <a:prstGeom prst="rect">
            <a:avLst/>
          </a:prstGeom>
        </p:spPr>
      </p:pic>
      <p:pic>
        <p:nvPicPr>
          <p:cNvPr id="82" name="Picture 8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206417" y="4737401"/>
            <a:ext cx="437745" cy="318176"/>
          </a:xfrm>
          <a:prstGeom prst="rect">
            <a:avLst/>
          </a:prstGeom>
        </p:spPr>
      </p:pic>
      <p:pic>
        <p:nvPicPr>
          <p:cNvPr id="83" name="Picture 82"/>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422774" y="2803268"/>
            <a:ext cx="644775" cy="132294"/>
          </a:xfrm>
          <a:prstGeom prst="rect">
            <a:avLst/>
          </a:prstGeom>
        </p:spPr>
      </p:pic>
      <p:pic>
        <p:nvPicPr>
          <p:cNvPr id="84" name="Picture 8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82576" y="2151551"/>
            <a:ext cx="376965" cy="376965"/>
          </a:xfrm>
          <a:prstGeom prst="rect">
            <a:avLst/>
          </a:prstGeom>
        </p:spPr>
      </p:pic>
      <p:pic>
        <p:nvPicPr>
          <p:cNvPr id="85" name="Picture 84"/>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76811" y="2917394"/>
            <a:ext cx="794790" cy="321127"/>
          </a:xfrm>
          <a:prstGeom prst="rect">
            <a:avLst/>
          </a:prstGeom>
        </p:spPr>
      </p:pic>
      <p:pic>
        <p:nvPicPr>
          <p:cNvPr id="86" name="Picture 85"/>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65748" y="2587211"/>
            <a:ext cx="843065" cy="252919"/>
          </a:xfrm>
          <a:prstGeom prst="rect">
            <a:avLst/>
          </a:prstGeom>
        </p:spPr>
      </p:pic>
      <p:pic>
        <p:nvPicPr>
          <p:cNvPr id="2050" name="Picture 2" descr="Masonite - TRIM-N-MORE"/>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t="28773" b="29960"/>
          <a:stretch/>
        </p:blipFill>
        <p:spPr bwMode="auto">
          <a:xfrm>
            <a:off x="6292280" y="2149075"/>
            <a:ext cx="927670" cy="19178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p:cNvPicPr>
            <a:picLocks noChangeAspect="1"/>
          </p:cNvPicPr>
          <p:nvPr/>
        </p:nvPicPr>
        <p:blipFill rotWithShape="1">
          <a:blip r:embed="rId38" cstate="print">
            <a:extLst>
              <a:ext uri="{28A0092B-C50C-407E-A947-70E740481C1C}">
                <a14:useLocalDpi xmlns:a14="http://schemas.microsoft.com/office/drawing/2010/main" val="0"/>
              </a:ext>
            </a:extLst>
          </a:blip>
          <a:srcRect l="3494" t="34719" r="4023" b="34407"/>
          <a:stretch/>
        </p:blipFill>
        <p:spPr>
          <a:xfrm>
            <a:off x="1222171" y="4439576"/>
            <a:ext cx="949529" cy="179055"/>
          </a:xfrm>
          <a:prstGeom prst="rect">
            <a:avLst/>
          </a:prstGeom>
        </p:spPr>
      </p:pic>
      <p:sp>
        <p:nvSpPr>
          <p:cNvPr id="90" name="TextBox 89"/>
          <p:cNvSpPr txBox="1"/>
          <p:nvPr/>
        </p:nvSpPr>
        <p:spPr>
          <a:xfrm>
            <a:off x="2485196" y="5319346"/>
            <a:ext cx="1289840" cy="246221"/>
          </a:xfrm>
          <a:prstGeom prst="rect">
            <a:avLst/>
          </a:prstGeom>
          <a:noFill/>
        </p:spPr>
        <p:txBody>
          <a:bodyPr wrap="square" lIns="0" tIns="0" rIns="0" bIns="0" rtlCol="0">
            <a:spAutoFit/>
          </a:bodyPr>
          <a:lstStyle/>
          <a:p>
            <a:pPr algn="ctr"/>
            <a:r>
              <a:rPr lang="en-GB" sz="800" b="1" dirty="0" smtClean="0"/>
              <a:t>GREAT SECURITY </a:t>
            </a:r>
            <a:br>
              <a:rPr lang="en-GB" sz="800" b="1" dirty="0" smtClean="0"/>
            </a:br>
            <a:r>
              <a:rPr lang="en-GB" sz="800" b="1" dirty="0" smtClean="0"/>
              <a:t>HOLDING</a:t>
            </a:r>
            <a:endParaRPr lang="en-GB" sz="800" b="1" dirty="0"/>
          </a:p>
        </p:txBody>
      </p:sp>
      <p:pic>
        <p:nvPicPr>
          <p:cNvPr id="2052" name="Picture 4" descr="H&amp;E Equipment Services - HEES - Stock Price &amp; News | The Motley Fool"/>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t="28000" b="30000"/>
          <a:stretch/>
        </p:blipFill>
        <p:spPr bwMode="auto">
          <a:xfrm>
            <a:off x="5524499" y="5425944"/>
            <a:ext cx="1013594" cy="212855"/>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p:cNvSpPr txBox="1"/>
          <p:nvPr/>
        </p:nvSpPr>
        <p:spPr>
          <a:xfrm>
            <a:off x="6096884" y="3328914"/>
            <a:ext cx="1289840" cy="369332"/>
          </a:xfrm>
          <a:prstGeom prst="rect">
            <a:avLst/>
          </a:prstGeom>
          <a:noFill/>
        </p:spPr>
        <p:txBody>
          <a:bodyPr wrap="square" lIns="0" tIns="0" rIns="0" bIns="0" rtlCol="0">
            <a:spAutoFit/>
          </a:bodyPr>
          <a:lstStyle/>
          <a:p>
            <a:pPr algn="ctr"/>
            <a:r>
              <a:rPr lang="en-GB" sz="800" b="1" dirty="0" smtClean="0"/>
              <a:t>ENSOR</a:t>
            </a:r>
          </a:p>
          <a:p>
            <a:pPr algn="ctr"/>
            <a:endParaRPr lang="en-GB" sz="800" b="1" dirty="0"/>
          </a:p>
          <a:p>
            <a:pPr algn="ctr"/>
            <a:r>
              <a:rPr lang="en-GB" sz="800" b="1" dirty="0" smtClean="0"/>
              <a:t>ELECTROVOLET</a:t>
            </a:r>
            <a:endParaRPr lang="en-GB" sz="800" b="1" dirty="0"/>
          </a:p>
        </p:txBody>
      </p:sp>
      <p:pic>
        <p:nvPicPr>
          <p:cNvPr id="2054" name="Picture 6" descr="Inner West Kitchen and Bathroom Renovations Sydney — Tommico Renovations"/>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6432428" y="3029085"/>
            <a:ext cx="625597" cy="17673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ictoria PLC sells Kidderminster sports ground for housing for £2m - NK  Media"/>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l="10592" t="31009" r="13441" b="32627"/>
          <a:stretch/>
        </p:blipFill>
        <p:spPr bwMode="auto">
          <a:xfrm>
            <a:off x="4191334" y="4457700"/>
            <a:ext cx="775889" cy="19767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hhh...Sound Seal Goes Out With A Bang! - Hamilton Robinson Capital Partners"/>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t="35735" b="35878"/>
          <a:stretch/>
        </p:blipFill>
        <p:spPr bwMode="auto">
          <a:xfrm>
            <a:off x="4116992" y="4773316"/>
            <a:ext cx="921733" cy="196557"/>
          </a:xfrm>
          <a:prstGeom prst="rect">
            <a:avLst/>
          </a:prstGeom>
          <a:noFill/>
          <a:extLst>
            <a:ext uri="{909E8E84-426E-40DD-AFC4-6F175D3DCCD1}">
              <a14:hiddenFill xmlns:a14="http://schemas.microsoft.com/office/drawing/2010/main">
                <a:solidFill>
                  <a:srgbClr val="FFFFFF"/>
                </a:solidFill>
              </a14:hiddenFill>
            </a:ext>
          </a:extLst>
        </p:spPr>
      </p:pic>
      <p:sp>
        <p:nvSpPr>
          <p:cNvPr id="91" name="AutoShape 12" descr="Kuchler GmbH Gebäudetechnik - Cleaning Service - Munich, Germany - 45  Photos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1" name="Picture 100"/>
          <p:cNvPicPr>
            <a:picLocks noChangeAspect="1"/>
          </p:cNvPicPr>
          <p:nvPr/>
        </p:nvPicPr>
        <p:blipFill rotWithShape="1">
          <a:blip r:embed="rId43">
            <a:extLst>
              <a:ext uri="{28A0092B-C50C-407E-A947-70E740481C1C}">
                <a14:useLocalDpi xmlns:a14="http://schemas.microsoft.com/office/drawing/2010/main" val="0"/>
              </a:ext>
            </a:extLst>
          </a:blip>
          <a:srcRect t="41964" b="40625"/>
          <a:stretch/>
        </p:blipFill>
        <p:spPr>
          <a:xfrm>
            <a:off x="4072085" y="5047710"/>
            <a:ext cx="985690" cy="170853"/>
          </a:xfrm>
          <a:prstGeom prst="rect">
            <a:avLst/>
          </a:prstGeom>
        </p:spPr>
      </p:pic>
    </p:spTree>
    <p:extLst>
      <p:ext uri="{BB962C8B-B14F-4D97-AF65-F5344CB8AC3E}">
        <p14:creationId xmlns:p14="http://schemas.microsoft.com/office/powerpoint/2010/main" val="3949650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2185175450"/>
              </p:ext>
            </p:extLst>
          </p:nvPr>
        </p:nvGraphicFramePr>
        <p:xfrm>
          <a:off x="651517" y="2199747"/>
          <a:ext cx="8170649" cy="221345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EC8D203-B1D5-4231-8D05-E25A618C9A4B}"/>
              </a:ext>
            </a:extLst>
          </p:cNvPr>
          <p:cNvSpPr>
            <a:spLocks noGrp="1"/>
          </p:cNvSpPr>
          <p:nvPr>
            <p:ph type="title"/>
          </p:nvPr>
        </p:nvSpPr>
        <p:spPr/>
        <p:txBody>
          <a:bodyPr/>
          <a:lstStyle/>
          <a:p>
            <a:r>
              <a:rPr lang="en-GB" dirty="0" smtClean="0"/>
              <a:t>A DECADE OF RISING sector VALUE</a:t>
            </a:r>
            <a:endParaRPr lang="en-GB" dirty="0"/>
          </a:p>
        </p:txBody>
      </p:sp>
      <p:sp>
        <p:nvSpPr>
          <p:cNvPr id="6" name="TextBox 5"/>
          <p:cNvSpPr txBox="1"/>
          <p:nvPr/>
        </p:nvSpPr>
        <p:spPr>
          <a:xfrm>
            <a:off x="7627430" y="4403262"/>
            <a:ext cx="1067985" cy="107722"/>
          </a:xfrm>
          <a:prstGeom prst="rect">
            <a:avLst/>
          </a:prstGeom>
          <a:noFill/>
        </p:spPr>
        <p:txBody>
          <a:bodyPr wrap="square" lIns="0" tIns="0" rIns="0" bIns="0" rtlCol="0">
            <a:spAutoFit/>
          </a:bodyPr>
          <a:lstStyle/>
          <a:p>
            <a:r>
              <a:rPr lang="en-GB" sz="700" dirty="0" smtClean="0"/>
              <a:t>* 2 January 2009 = 100</a:t>
            </a:r>
          </a:p>
        </p:txBody>
      </p:sp>
      <p:sp>
        <p:nvSpPr>
          <p:cNvPr id="22" name="Rectangle 21"/>
          <p:cNvSpPr/>
          <p:nvPr/>
        </p:nvSpPr>
        <p:spPr>
          <a:xfrm>
            <a:off x="888529" y="1924882"/>
            <a:ext cx="2277373" cy="274866"/>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200" dirty="0" smtClean="0">
                <a:solidFill>
                  <a:schemeClr val="bg1"/>
                </a:solidFill>
              </a:rPr>
              <a:t>FINANCIAL CRISIS</a:t>
            </a:r>
            <a:endParaRPr lang="en-GB" sz="1200" dirty="0">
              <a:solidFill>
                <a:schemeClr val="bg1"/>
              </a:solidFill>
            </a:endParaRPr>
          </a:p>
        </p:txBody>
      </p:sp>
      <p:sp>
        <p:nvSpPr>
          <p:cNvPr id="24" name="Rectangle 23"/>
          <p:cNvSpPr/>
          <p:nvPr/>
        </p:nvSpPr>
        <p:spPr>
          <a:xfrm>
            <a:off x="5641521" y="1939849"/>
            <a:ext cx="2330698" cy="274866"/>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200" dirty="0" smtClean="0">
                <a:solidFill>
                  <a:schemeClr val="bg1"/>
                </a:solidFill>
              </a:rPr>
              <a:t>BREXIT</a:t>
            </a:r>
            <a:endParaRPr lang="en-GB" sz="1200" dirty="0">
              <a:solidFill>
                <a:schemeClr val="bg1"/>
              </a:solidFill>
            </a:endParaRPr>
          </a:p>
        </p:txBody>
      </p:sp>
      <p:sp>
        <p:nvSpPr>
          <p:cNvPr id="27" name="Rectangle 26"/>
          <p:cNvSpPr/>
          <p:nvPr/>
        </p:nvSpPr>
        <p:spPr>
          <a:xfrm>
            <a:off x="8098970" y="1937563"/>
            <a:ext cx="596445" cy="277151"/>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200" dirty="0" smtClean="0">
                <a:solidFill>
                  <a:schemeClr val="bg1"/>
                </a:solidFill>
              </a:rPr>
              <a:t>COVID</a:t>
            </a:r>
            <a:endParaRPr lang="en-GB" sz="1200" dirty="0">
              <a:solidFill>
                <a:schemeClr val="bg1"/>
              </a:solidFill>
            </a:endParaRPr>
          </a:p>
        </p:txBody>
      </p:sp>
      <p:sp>
        <p:nvSpPr>
          <p:cNvPr id="4" name="Rectangle 3"/>
          <p:cNvSpPr/>
          <p:nvPr/>
        </p:nvSpPr>
        <p:spPr>
          <a:xfrm>
            <a:off x="707377" y="4387873"/>
            <a:ext cx="1375698" cy="246221"/>
          </a:xfrm>
          <a:prstGeom prst="rect">
            <a:avLst/>
          </a:prstGeom>
        </p:spPr>
        <p:txBody>
          <a:bodyPr wrap="none">
            <a:spAutoFit/>
          </a:bodyPr>
          <a:lstStyle/>
          <a:p>
            <a:r>
              <a:rPr lang="en-GB" sz="1000" dirty="0" smtClean="0"/>
              <a:t>Source: BDO analysis</a:t>
            </a:r>
            <a:endParaRPr lang="en-GB" sz="1000" dirty="0"/>
          </a:p>
        </p:txBody>
      </p:sp>
      <p:sp>
        <p:nvSpPr>
          <p:cNvPr id="7" name="Rectangle 6"/>
          <p:cNvSpPr/>
          <p:nvPr/>
        </p:nvSpPr>
        <p:spPr>
          <a:xfrm>
            <a:off x="707377" y="4819022"/>
            <a:ext cx="4572000" cy="892552"/>
          </a:xfrm>
          <a:prstGeom prst="rect">
            <a:avLst/>
          </a:prstGeom>
        </p:spPr>
        <p:txBody>
          <a:bodyPr>
            <a:spAutoFit/>
          </a:bodyPr>
          <a:lstStyle/>
          <a:p>
            <a:pPr marL="263489" lvl="2" indent="-263489">
              <a:spcAft>
                <a:spcPts val="600"/>
              </a:spcAft>
              <a:buClr>
                <a:srgbClr val="ED1A3B"/>
              </a:buClr>
              <a:buSzPct val="80000"/>
              <a:buFont typeface="Wingdings 3" panose="05040102010807070707" pitchFamily="18" charset="2"/>
              <a:buChar char="u"/>
            </a:pPr>
            <a:r>
              <a:rPr lang="en-GB" sz="1400" dirty="0" smtClean="0">
                <a:solidFill>
                  <a:srgbClr val="404040"/>
                </a:solidFill>
              </a:rPr>
              <a:t>Recovery after the financial crisis</a:t>
            </a:r>
          </a:p>
          <a:p>
            <a:pPr marL="263489" lvl="2" indent="-263489">
              <a:spcAft>
                <a:spcPts val="600"/>
              </a:spcAft>
              <a:buClr>
                <a:srgbClr val="ED1A3B"/>
              </a:buClr>
              <a:buSzPct val="80000"/>
              <a:buFont typeface="Wingdings 3" panose="05040102010807070707" pitchFamily="18" charset="2"/>
              <a:buChar char="u"/>
            </a:pPr>
            <a:r>
              <a:rPr lang="en-GB" sz="1400" dirty="0" smtClean="0">
                <a:solidFill>
                  <a:srgbClr val="404040"/>
                </a:solidFill>
              </a:rPr>
              <a:t>Resilient during </a:t>
            </a:r>
            <a:r>
              <a:rPr lang="en-GB" sz="1400" dirty="0" err="1" smtClean="0">
                <a:solidFill>
                  <a:srgbClr val="404040"/>
                </a:solidFill>
              </a:rPr>
              <a:t>Brexit</a:t>
            </a:r>
            <a:endParaRPr lang="en-GB" sz="1400" dirty="0" smtClean="0">
              <a:solidFill>
                <a:srgbClr val="404040"/>
              </a:solidFill>
            </a:endParaRPr>
          </a:p>
          <a:p>
            <a:pPr marL="263489" lvl="2" indent="-263489">
              <a:spcAft>
                <a:spcPts val="600"/>
              </a:spcAft>
              <a:buClr>
                <a:srgbClr val="ED1A3B"/>
              </a:buClr>
              <a:buSzPct val="80000"/>
              <a:buFont typeface="Wingdings 3" panose="05040102010807070707" pitchFamily="18" charset="2"/>
              <a:buChar char="u"/>
            </a:pPr>
            <a:r>
              <a:rPr lang="en-GB" sz="1400" dirty="0" smtClean="0">
                <a:solidFill>
                  <a:srgbClr val="404040"/>
                </a:solidFill>
              </a:rPr>
              <a:t>Strong recovery after COVID hit</a:t>
            </a:r>
            <a:endParaRPr lang="en-GB" sz="1400" dirty="0">
              <a:solidFill>
                <a:srgbClr val="404040"/>
              </a:solidFill>
            </a:endParaRPr>
          </a:p>
        </p:txBody>
      </p:sp>
      <p:sp>
        <p:nvSpPr>
          <p:cNvPr id="8" name="Rectangle 7"/>
          <p:cNvSpPr/>
          <p:nvPr/>
        </p:nvSpPr>
        <p:spPr>
          <a:xfrm>
            <a:off x="651517" y="1402066"/>
            <a:ext cx="3591048" cy="307777"/>
          </a:xfrm>
          <a:prstGeom prst="rect">
            <a:avLst/>
          </a:prstGeom>
        </p:spPr>
        <p:txBody>
          <a:bodyPr wrap="none">
            <a:spAutoFit/>
          </a:bodyPr>
          <a:lstStyle/>
          <a:p>
            <a:r>
              <a:rPr lang="en-GB" sz="1400" b="1" dirty="0" smtClean="0">
                <a:solidFill>
                  <a:srgbClr val="657C91"/>
                </a:solidFill>
              </a:rPr>
              <a:t>BUILDING PRODUCTS SHARE PRICE INDEX</a:t>
            </a:r>
            <a:endParaRPr lang="en-GB" dirty="0"/>
          </a:p>
        </p:txBody>
      </p:sp>
    </p:spTree>
    <p:extLst>
      <p:ext uri="{BB962C8B-B14F-4D97-AF65-F5344CB8AC3E}">
        <p14:creationId xmlns:p14="http://schemas.microsoft.com/office/powerpoint/2010/main" val="909844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323850" y="1376740"/>
            <a:ext cx="7534814" cy="1122632"/>
          </a:xfrm>
        </p:spPr>
        <p:txBody>
          <a:bodyPr/>
          <a:lstStyle/>
          <a:p>
            <a:pPr marL="0" lvl="2" indent="0">
              <a:buNone/>
            </a:pPr>
            <a:r>
              <a:rPr lang="en-GB" sz="1400" b="1" dirty="0" smtClean="0">
                <a:solidFill>
                  <a:schemeClr val="accent4"/>
                </a:solidFill>
              </a:rPr>
              <a:t>EVOLUTION OF AGGREGATED ANALYST ESTIMATES FOR THE SECTOR</a:t>
            </a:r>
            <a:endParaRPr lang="en-GB" sz="1400" dirty="0"/>
          </a:p>
        </p:txBody>
      </p:sp>
      <p:sp>
        <p:nvSpPr>
          <p:cNvPr id="2" name="Title 1">
            <a:extLst>
              <a:ext uri="{FF2B5EF4-FFF2-40B4-BE49-F238E27FC236}">
                <a16:creationId xmlns:a16="http://schemas.microsoft.com/office/drawing/2014/main" id="{BEC8D203-B1D5-4231-8D05-E25A618C9A4B}"/>
              </a:ext>
            </a:extLst>
          </p:cNvPr>
          <p:cNvSpPr>
            <a:spLocks noGrp="1"/>
          </p:cNvSpPr>
          <p:nvPr>
            <p:ph type="title"/>
          </p:nvPr>
        </p:nvSpPr>
        <p:spPr>
          <a:xfrm>
            <a:off x="323849" y="752475"/>
            <a:ext cx="8496301" cy="320088"/>
          </a:xfrm>
        </p:spPr>
        <p:txBody>
          <a:bodyPr/>
          <a:lstStyle/>
          <a:p>
            <a:r>
              <a:rPr lang="en-GB" dirty="0"/>
              <a:t>ANALYST </a:t>
            </a:r>
            <a:r>
              <a:rPr lang="en-GB" dirty="0" smtClean="0"/>
              <a:t>estimates have recovered since march</a:t>
            </a:r>
            <a:endParaRPr lang="en-GB" dirty="0"/>
          </a:p>
        </p:txBody>
      </p:sp>
      <p:sp>
        <p:nvSpPr>
          <p:cNvPr id="3" name="Rectangle 2"/>
          <p:cNvSpPr/>
          <p:nvPr/>
        </p:nvSpPr>
        <p:spPr>
          <a:xfrm>
            <a:off x="810882" y="5755770"/>
            <a:ext cx="6952892" cy="600164"/>
          </a:xfrm>
          <a:prstGeom prst="rect">
            <a:avLst/>
          </a:prstGeom>
        </p:spPr>
        <p:txBody>
          <a:bodyPr wrap="square">
            <a:spAutoFit/>
          </a:bodyPr>
          <a:lstStyle/>
          <a:p>
            <a:pPr marL="263489" lvl="2" indent="-263489">
              <a:spcAft>
                <a:spcPts val="600"/>
              </a:spcAft>
              <a:buClr>
                <a:srgbClr val="ED1A3B"/>
              </a:buClr>
              <a:buSzPct val="80000"/>
              <a:buFont typeface="Wingdings 3" panose="05040102010807070707" pitchFamily="18" charset="2"/>
              <a:buChar char="u"/>
            </a:pPr>
            <a:r>
              <a:rPr lang="en-GB" sz="1400" dirty="0">
                <a:solidFill>
                  <a:srgbClr val="404040"/>
                </a:solidFill>
              </a:rPr>
              <a:t>Analyst forecasts </a:t>
            </a:r>
            <a:r>
              <a:rPr lang="en-GB" sz="1400" b="1" dirty="0">
                <a:solidFill>
                  <a:srgbClr val="404040"/>
                </a:solidFill>
              </a:rPr>
              <a:t>hit a low-point </a:t>
            </a:r>
            <a:r>
              <a:rPr lang="en-GB" sz="1400" dirty="0">
                <a:solidFill>
                  <a:srgbClr val="404040"/>
                </a:solidFill>
              </a:rPr>
              <a:t>in May 2020, but are now </a:t>
            </a:r>
            <a:r>
              <a:rPr lang="en-GB" sz="1400" b="1" dirty="0">
                <a:solidFill>
                  <a:srgbClr val="404040"/>
                </a:solidFill>
              </a:rPr>
              <a:t>starting to improve</a:t>
            </a:r>
          </a:p>
          <a:p>
            <a:pPr marL="263489" lvl="2" indent="-263489">
              <a:spcAft>
                <a:spcPts val="600"/>
              </a:spcAft>
              <a:buClr>
                <a:srgbClr val="ED1A3B"/>
              </a:buClr>
              <a:buSzPct val="80000"/>
              <a:buFont typeface="Wingdings 3" panose="05040102010807070707" pitchFamily="18" charset="2"/>
              <a:buChar char="u"/>
            </a:pPr>
            <a:endParaRPr lang="en-GB" sz="1400" dirty="0">
              <a:solidFill>
                <a:srgbClr val="657C91"/>
              </a:solidFill>
            </a:endParaRPr>
          </a:p>
        </p:txBody>
      </p:sp>
      <p:graphicFrame>
        <p:nvGraphicFramePr>
          <p:cNvPr id="8" name="Chart 7"/>
          <p:cNvGraphicFramePr>
            <a:graphicFrameLocks/>
          </p:cNvGraphicFramePr>
          <p:nvPr>
            <p:extLst>
              <p:ext uri="{D42A27DB-BD31-4B8C-83A1-F6EECF244321}">
                <p14:modId xmlns:p14="http://schemas.microsoft.com/office/powerpoint/2010/main" val="4027865180"/>
              </p:ext>
            </p:extLst>
          </p:nvPr>
        </p:nvGraphicFramePr>
        <p:xfrm>
          <a:off x="-283669" y="1676693"/>
          <a:ext cx="8617324" cy="3847514"/>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6753497" y="1376740"/>
            <a:ext cx="1580158" cy="634940"/>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dirty="0" smtClean="0"/>
              <a:t>To be updated</a:t>
            </a:r>
            <a:endParaRPr lang="en-GB" dirty="0"/>
          </a:p>
        </p:txBody>
      </p:sp>
    </p:spTree>
    <p:extLst>
      <p:ext uri="{BB962C8B-B14F-4D97-AF65-F5344CB8AC3E}">
        <p14:creationId xmlns:p14="http://schemas.microsoft.com/office/powerpoint/2010/main" val="1090033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0717" t="27180" r="28039" b="8070"/>
          <a:stretch/>
        </p:blipFill>
        <p:spPr>
          <a:xfrm>
            <a:off x="1058976" y="1613638"/>
            <a:ext cx="7077807" cy="4207098"/>
          </a:xfrm>
          <a:prstGeom prst="rect">
            <a:avLst/>
          </a:prstGeom>
        </p:spPr>
      </p:pic>
      <p:sp>
        <p:nvSpPr>
          <p:cNvPr id="2" name="Title 1">
            <a:extLst>
              <a:ext uri="{FF2B5EF4-FFF2-40B4-BE49-F238E27FC236}">
                <a16:creationId xmlns:a16="http://schemas.microsoft.com/office/drawing/2014/main" id="{BEC8D203-B1D5-4231-8D05-E25A618C9A4B}"/>
              </a:ext>
            </a:extLst>
          </p:cNvPr>
          <p:cNvSpPr>
            <a:spLocks noGrp="1"/>
          </p:cNvSpPr>
          <p:nvPr>
            <p:ph type="title"/>
          </p:nvPr>
        </p:nvSpPr>
        <p:spPr/>
        <p:txBody>
          <a:bodyPr/>
          <a:lstStyle/>
          <a:p>
            <a:r>
              <a:rPr lang="en-GB" dirty="0" smtClean="0"/>
              <a:t>BDO </a:t>
            </a:r>
            <a:r>
              <a:rPr lang="en-GB" dirty="0"/>
              <a:t>RETHINK MODEL </a:t>
            </a:r>
          </a:p>
        </p:txBody>
      </p:sp>
    </p:spTree>
    <p:extLst>
      <p:ext uri="{BB962C8B-B14F-4D97-AF65-F5344CB8AC3E}">
        <p14:creationId xmlns:p14="http://schemas.microsoft.com/office/powerpoint/2010/main" val="2248554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Resilience</a:t>
            </a:r>
            <a:endParaRPr lang="en-GB" dirty="0"/>
          </a:p>
        </p:txBody>
      </p:sp>
      <p:grpSp>
        <p:nvGrpSpPr>
          <p:cNvPr id="16" name="Group 15"/>
          <p:cNvGrpSpPr/>
          <p:nvPr/>
        </p:nvGrpSpPr>
        <p:grpSpPr>
          <a:xfrm>
            <a:off x="323851" y="3255731"/>
            <a:ext cx="8499600" cy="2904435"/>
            <a:chOff x="323851" y="1658938"/>
            <a:chExt cx="8499600" cy="2904435"/>
          </a:xfrm>
          <a:effectLst>
            <a:outerShdw blurRad="50800" dist="38100" dir="2700000" algn="tl" rotWithShape="0">
              <a:prstClr val="black">
                <a:alpha val="40000"/>
              </a:prstClr>
            </a:outerShdw>
          </a:effectLst>
        </p:grpSpPr>
        <p:sp>
          <p:nvSpPr>
            <p:cNvPr id="17" name="Rectangle 16"/>
            <p:cNvSpPr/>
            <p:nvPr/>
          </p:nvSpPr>
          <p:spPr>
            <a:xfrm>
              <a:off x="323851" y="1658938"/>
              <a:ext cx="1575169" cy="1377560"/>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216000" rIns="72000" bIns="72000" rtlCol="0" anchor="t" anchorCtr="0"/>
            <a:lstStyle/>
            <a:p>
              <a:pPr algn="ctr"/>
              <a:r>
                <a:rPr lang="en-GB" sz="1600" b="1" dirty="0" smtClean="0"/>
                <a:t>PREMISES</a:t>
              </a:r>
            </a:p>
            <a:p>
              <a:pPr algn="ctr"/>
              <a:endParaRPr lang="en-GB" sz="1600" b="1" dirty="0"/>
            </a:p>
            <a:p>
              <a:pPr algn="ctr"/>
              <a:endParaRPr lang="en-GB" sz="1600" b="1" dirty="0" smtClean="0"/>
            </a:p>
            <a:p>
              <a:pPr algn="ctr"/>
              <a:r>
                <a:rPr lang="en-GB" sz="1600" b="1" dirty="0" smtClean="0"/>
                <a:t>Repurposed</a:t>
              </a:r>
            </a:p>
            <a:p>
              <a:pPr algn="ctr"/>
              <a:endParaRPr lang="en-GB" sz="1600" b="1" dirty="0" smtClean="0"/>
            </a:p>
            <a:p>
              <a:pPr algn="ctr"/>
              <a:endParaRPr lang="en-GB" sz="1600" b="1" dirty="0"/>
            </a:p>
            <a:p>
              <a:pPr algn="ctr"/>
              <a:endParaRPr lang="en-GB" sz="1600" b="1" dirty="0" smtClean="0"/>
            </a:p>
            <a:p>
              <a:pPr algn="ctr"/>
              <a:endParaRPr lang="en-GB" sz="1600" b="1" dirty="0"/>
            </a:p>
            <a:p>
              <a:pPr algn="ctr"/>
              <a:endParaRPr lang="en-GB" sz="1600" b="1" dirty="0" smtClean="0"/>
            </a:p>
            <a:p>
              <a:pPr algn="ctr"/>
              <a:endParaRPr lang="en-GB" sz="1600" b="1" dirty="0"/>
            </a:p>
          </p:txBody>
        </p:sp>
        <p:sp>
          <p:nvSpPr>
            <p:cNvPr id="18" name="Rectangle 17"/>
            <p:cNvSpPr/>
            <p:nvPr/>
          </p:nvSpPr>
          <p:spPr>
            <a:xfrm>
              <a:off x="2054959" y="1658938"/>
              <a:ext cx="1575169" cy="1377560"/>
            </a:xfrm>
            <a:prstGeom prst="rect">
              <a:avLst/>
            </a:prstGeom>
            <a:solidFill>
              <a:schemeClr val="bg2">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216000" rIns="72000" bIns="72000" rtlCol="0" anchor="t" anchorCtr="0"/>
            <a:lstStyle/>
            <a:p>
              <a:pPr algn="ctr"/>
              <a:r>
                <a:rPr lang="en-GB" sz="1600" b="1" dirty="0" smtClean="0"/>
                <a:t>EMPLOYEES</a:t>
              </a:r>
            </a:p>
            <a:p>
              <a:pPr algn="ctr"/>
              <a:endParaRPr lang="en-GB" sz="1600" b="1" dirty="0"/>
            </a:p>
            <a:p>
              <a:pPr algn="ctr"/>
              <a:endParaRPr lang="en-GB" sz="1600" b="1" dirty="0" smtClean="0"/>
            </a:p>
            <a:p>
              <a:pPr algn="ctr"/>
              <a:r>
                <a:rPr lang="en-GB" sz="1600" b="1" dirty="0" smtClean="0"/>
                <a:t>Safety</a:t>
              </a:r>
              <a:endParaRPr lang="en-GB" sz="1600" b="1" dirty="0"/>
            </a:p>
          </p:txBody>
        </p:sp>
        <p:sp>
          <p:nvSpPr>
            <p:cNvPr id="19" name="Rectangle 18"/>
            <p:cNvSpPr/>
            <p:nvPr/>
          </p:nvSpPr>
          <p:spPr>
            <a:xfrm>
              <a:off x="3786067" y="1658938"/>
              <a:ext cx="1575169" cy="1377560"/>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216000" rIns="72000" bIns="72000" rtlCol="0" anchor="t" anchorCtr="0"/>
            <a:lstStyle/>
            <a:p>
              <a:pPr algn="ctr"/>
              <a:r>
                <a:rPr lang="en-GB" sz="1600" b="1" dirty="0" smtClean="0"/>
                <a:t>FINANCIAL</a:t>
              </a:r>
            </a:p>
            <a:p>
              <a:pPr algn="ctr"/>
              <a:endParaRPr lang="en-GB" sz="1600" b="1" dirty="0"/>
            </a:p>
            <a:p>
              <a:pPr algn="ctr"/>
              <a:endParaRPr lang="en-GB" sz="1600" b="1" dirty="0" smtClean="0"/>
            </a:p>
            <a:p>
              <a:pPr algn="ctr"/>
              <a:r>
                <a:rPr lang="en-GB" sz="1600" b="1" dirty="0" smtClean="0"/>
                <a:t>Funding</a:t>
              </a:r>
              <a:endParaRPr lang="en-GB" sz="1600" b="1" dirty="0"/>
            </a:p>
          </p:txBody>
        </p:sp>
        <p:sp>
          <p:nvSpPr>
            <p:cNvPr id="20" name="Rectangle 19"/>
            <p:cNvSpPr/>
            <p:nvPr/>
          </p:nvSpPr>
          <p:spPr>
            <a:xfrm>
              <a:off x="5517174" y="1658938"/>
              <a:ext cx="1575169" cy="1377560"/>
            </a:xfrm>
            <a:prstGeom prst="rect">
              <a:avLst/>
            </a:prstGeom>
            <a:solidFill>
              <a:schemeClr val="bg2">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216000" rIns="72000" bIns="72000" rtlCol="0" anchor="t" anchorCtr="0"/>
            <a:lstStyle/>
            <a:p>
              <a:pPr algn="ctr"/>
              <a:r>
                <a:rPr lang="en-GB" sz="1600" b="1" dirty="0" smtClean="0"/>
                <a:t>LEGAL &amp; COMPLIANCE</a:t>
              </a:r>
            </a:p>
            <a:p>
              <a:pPr algn="ctr"/>
              <a:endParaRPr lang="en-GB" sz="1600" b="1" dirty="0" smtClean="0"/>
            </a:p>
            <a:p>
              <a:pPr algn="ctr"/>
              <a:r>
                <a:rPr lang="en-GB" sz="1600" b="1" dirty="0" smtClean="0"/>
                <a:t>New guidance</a:t>
              </a:r>
              <a:endParaRPr lang="en-GB" sz="1600" b="1" dirty="0"/>
            </a:p>
          </p:txBody>
        </p:sp>
        <p:sp>
          <p:nvSpPr>
            <p:cNvPr id="21" name="Rectangle 20"/>
            <p:cNvSpPr/>
            <p:nvPr/>
          </p:nvSpPr>
          <p:spPr>
            <a:xfrm>
              <a:off x="7248282" y="1658938"/>
              <a:ext cx="1575169" cy="1377560"/>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216000" rIns="72000" bIns="72000" rtlCol="0" anchor="t" anchorCtr="0"/>
            <a:lstStyle/>
            <a:p>
              <a:pPr algn="ctr"/>
              <a:r>
                <a:rPr lang="en-GB" sz="1600" b="1" dirty="0" smtClean="0"/>
                <a:t>MANAGEMENT &amp; LEADERSHIP</a:t>
              </a:r>
            </a:p>
            <a:p>
              <a:pPr algn="ctr"/>
              <a:endParaRPr lang="en-GB" sz="1600" b="1" dirty="0" smtClean="0"/>
            </a:p>
            <a:p>
              <a:pPr algn="ctr"/>
              <a:r>
                <a:rPr lang="en-GB" sz="1600" b="1" dirty="0" smtClean="0"/>
                <a:t>Pivotal period</a:t>
              </a:r>
              <a:endParaRPr lang="en-GB" sz="1600" b="1" dirty="0"/>
            </a:p>
          </p:txBody>
        </p:sp>
        <p:sp>
          <p:nvSpPr>
            <p:cNvPr id="22" name="Rectangle 21"/>
            <p:cNvSpPr/>
            <p:nvPr/>
          </p:nvSpPr>
          <p:spPr>
            <a:xfrm>
              <a:off x="323851" y="3185813"/>
              <a:ext cx="1575169" cy="1377560"/>
            </a:xfrm>
            <a:prstGeom prst="rect">
              <a:avLst/>
            </a:prstGeom>
            <a:solidFill>
              <a:schemeClr val="bg2">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216000" rIns="72000" bIns="72000" rtlCol="0" anchor="t" anchorCtr="0"/>
            <a:lstStyle/>
            <a:p>
              <a:pPr algn="ctr"/>
              <a:r>
                <a:rPr lang="en-GB" sz="1600" b="1" dirty="0" smtClean="0"/>
                <a:t>SUPPLIERS </a:t>
              </a:r>
            </a:p>
            <a:p>
              <a:pPr algn="ctr"/>
              <a:endParaRPr lang="en-GB" sz="1600" b="1" dirty="0"/>
            </a:p>
            <a:p>
              <a:pPr algn="ctr"/>
              <a:endParaRPr lang="en-GB" sz="1600" b="1" dirty="0" smtClean="0"/>
            </a:p>
            <a:p>
              <a:pPr algn="ctr"/>
              <a:r>
                <a:rPr lang="en-GB" sz="1600" b="1" dirty="0" smtClean="0"/>
                <a:t>Supply chain</a:t>
              </a:r>
              <a:endParaRPr lang="en-GB" sz="1600" b="1" dirty="0"/>
            </a:p>
          </p:txBody>
        </p:sp>
        <p:sp>
          <p:nvSpPr>
            <p:cNvPr id="23" name="Rectangle 22"/>
            <p:cNvSpPr/>
            <p:nvPr/>
          </p:nvSpPr>
          <p:spPr>
            <a:xfrm>
              <a:off x="2054959" y="3185813"/>
              <a:ext cx="1575169" cy="1377560"/>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216000" rIns="72000" bIns="72000" rtlCol="0" anchor="t" anchorCtr="0"/>
            <a:lstStyle/>
            <a:p>
              <a:pPr algn="ctr"/>
              <a:r>
                <a:rPr lang="en-GB" sz="1600" b="1" dirty="0" smtClean="0"/>
                <a:t>CUSTOMERS</a:t>
              </a:r>
            </a:p>
            <a:p>
              <a:pPr algn="ctr"/>
              <a:endParaRPr lang="en-GB" sz="1600" b="1" dirty="0"/>
            </a:p>
            <a:p>
              <a:pPr algn="ctr"/>
              <a:endParaRPr lang="en-GB" sz="1600" b="1" dirty="0" smtClean="0"/>
            </a:p>
            <a:p>
              <a:pPr algn="ctr"/>
              <a:r>
                <a:rPr lang="en-GB" sz="1600" b="1" dirty="0" smtClean="0"/>
                <a:t>E-commerce</a:t>
              </a:r>
              <a:endParaRPr lang="en-GB" sz="1600" b="1" dirty="0"/>
            </a:p>
          </p:txBody>
        </p:sp>
      </p:grpSp>
      <p:sp>
        <p:nvSpPr>
          <p:cNvPr id="11" name="Rectangle 10"/>
          <p:cNvSpPr/>
          <p:nvPr/>
        </p:nvSpPr>
        <p:spPr>
          <a:xfrm>
            <a:off x="242080" y="1156407"/>
            <a:ext cx="4075539" cy="307777"/>
          </a:xfrm>
          <a:prstGeom prst="rect">
            <a:avLst/>
          </a:prstGeom>
        </p:spPr>
        <p:txBody>
          <a:bodyPr wrap="none">
            <a:spAutoFit/>
          </a:bodyPr>
          <a:lstStyle/>
          <a:p>
            <a:r>
              <a:rPr lang="en-GB" sz="1400" b="1" dirty="0" smtClean="0">
                <a:solidFill>
                  <a:srgbClr val="657C91"/>
                </a:solidFill>
              </a:rPr>
              <a:t>ADAPTING OPERATIONS AND BUSINESS MODELS</a:t>
            </a:r>
            <a:endParaRPr lang="en-GB" dirty="0"/>
          </a:p>
        </p:txBody>
      </p:sp>
      <p:pic>
        <p:nvPicPr>
          <p:cNvPr id="13" name="Picture 12"/>
          <p:cNvPicPr>
            <a:picLocks noChangeAspect="1"/>
          </p:cNvPicPr>
          <p:nvPr/>
        </p:nvPicPr>
        <p:blipFill rotWithShape="1">
          <a:blip r:embed="rId2"/>
          <a:srcRect l="10717" t="27180" r="28039" b="8070"/>
          <a:stretch/>
        </p:blipFill>
        <p:spPr>
          <a:xfrm>
            <a:off x="4573007" y="1216555"/>
            <a:ext cx="3003131" cy="1785082"/>
          </a:xfrm>
          <a:prstGeom prst="rect">
            <a:avLst/>
          </a:prstGeom>
        </p:spPr>
      </p:pic>
    </p:spTree>
    <p:extLst>
      <p:ext uri="{BB962C8B-B14F-4D97-AF65-F5344CB8AC3E}">
        <p14:creationId xmlns:p14="http://schemas.microsoft.com/office/powerpoint/2010/main" val="3234503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49" y="752475"/>
            <a:ext cx="8498317" cy="320088"/>
          </a:xfrm>
        </p:spPr>
        <p:txBody>
          <a:bodyPr/>
          <a:lstStyle/>
          <a:p>
            <a:r>
              <a:rPr lang="en-GB" dirty="0" smtClean="0"/>
              <a:t>Realise</a:t>
            </a:r>
            <a:endParaRPr lang="en-GB" dirty="0"/>
          </a:p>
        </p:txBody>
      </p:sp>
      <p:grpSp>
        <p:nvGrpSpPr>
          <p:cNvPr id="79" name="Group 78"/>
          <p:cNvGrpSpPr/>
          <p:nvPr/>
        </p:nvGrpSpPr>
        <p:grpSpPr>
          <a:xfrm>
            <a:off x="323851" y="3132901"/>
            <a:ext cx="8499600" cy="2904435"/>
            <a:chOff x="323851" y="1658938"/>
            <a:chExt cx="8499600" cy="2904435"/>
          </a:xfrm>
          <a:effectLst>
            <a:outerShdw blurRad="50800" dist="38100" dir="2700000" algn="tl" rotWithShape="0">
              <a:prstClr val="black">
                <a:alpha val="40000"/>
              </a:prstClr>
            </a:outerShdw>
          </a:effectLst>
        </p:grpSpPr>
        <p:sp>
          <p:nvSpPr>
            <p:cNvPr id="4" name="Rectangle 3"/>
            <p:cNvSpPr/>
            <p:nvPr/>
          </p:nvSpPr>
          <p:spPr>
            <a:xfrm>
              <a:off x="323851" y="1658938"/>
              <a:ext cx="1575169" cy="1377560"/>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56000" rIns="72000" bIns="72000" rtlCol="0" anchor="t" anchorCtr="0"/>
            <a:lstStyle/>
            <a:p>
              <a:pPr algn="ctr"/>
              <a:r>
                <a:rPr lang="en-GB" sz="1400" b="1" dirty="0" smtClean="0"/>
                <a:t>SKILLS</a:t>
              </a:r>
              <a:endParaRPr lang="en-GB" sz="1400" b="1" dirty="0"/>
            </a:p>
          </p:txBody>
        </p:sp>
        <p:sp>
          <p:nvSpPr>
            <p:cNvPr id="5" name="Rectangle 4"/>
            <p:cNvSpPr/>
            <p:nvPr/>
          </p:nvSpPr>
          <p:spPr>
            <a:xfrm>
              <a:off x="2054959" y="1658938"/>
              <a:ext cx="1575169" cy="1377560"/>
            </a:xfrm>
            <a:prstGeom prst="rect">
              <a:avLst/>
            </a:prstGeom>
            <a:solidFill>
              <a:schemeClr val="accent4">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56000" rIns="72000" bIns="72000" rtlCol="0" anchor="t" anchorCtr="0"/>
            <a:lstStyle/>
            <a:p>
              <a:pPr algn="ctr"/>
              <a:r>
                <a:rPr lang="en-GB" sz="1400" b="1" dirty="0" smtClean="0"/>
                <a:t>SUSTAINABILITY</a:t>
              </a:r>
              <a:endParaRPr lang="en-GB" sz="1400" b="1" dirty="0"/>
            </a:p>
          </p:txBody>
        </p:sp>
        <p:sp>
          <p:nvSpPr>
            <p:cNvPr id="6" name="Rectangle 5"/>
            <p:cNvSpPr/>
            <p:nvPr/>
          </p:nvSpPr>
          <p:spPr>
            <a:xfrm>
              <a:off x="3786067" y="1658938"/>
              <a:ext cx="1575169" cy="1377560"/>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56000" rIns="72000" bIns="72000" rtlCol="0" anchor="t" anchorCtr="0"/>
            <a:lstStyle/>
            <a:p>
              <a:pPr algn="ctr"/>
              <a:r>
                <a:rPr lang="en-GB" sz="1400" b="1" dirty="0" smtClean="0"/>
                <a:t>TECHNOLOGY</a:t>
              </a:r>
              <a:endParaRPr lang="en-GB" sz="1400" b="1" dirty="0"/>
            </a:p>
          </p:txBody>
        </p:sp>
        <p:sp>
          <p:nvSpPr>
            <p:cNvPr id="7" name="Rectangle 6"/>
            <p:cNvSpPr/>
            <p:nvPr/>
          </p:nvSpPr>
          <p:spPr>
            <a:xfrm>
              <a:off x="5517174" y="1658938"/>
              <a:ext cx="1575169" cy="1377560"/>
            </a:xfrm>
            <a:prstGeom prst="rect">
              <a:avLst/>
            </a:prstGeom>
            <a:solidFill>
              <a:schemeClr val="accent4">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56000" rIns="72000" bIns="72000" rtlCol="0" anchor="t" anchorCtr="0"/>
            <a:lstStyle/>
            <a:p>
              <a:pPr algn="ctr"/>
              <a:r>
                <a:rPr lang="en-GB" sz="1400" b="1" dirty="0" smtClean="0"/>
                <a:t>BUILDING </a:t>
              </a:r>
              <a:br>
                <a:rPr lang="en-GB" sz="1400" b="1" dirty="0" smtClean="0"/>
              </a:br>
              <a:r>
                <a:rPr lang="en-GB" sz="1400" b="1" dirty="0" smtClean="0"/>
                <a:t>SAFETY</a:t>
              </a:r>
              <a:endParaRPr lang="en-GB" sz="1400" b="1" dirty="0"/>
            </a:p>
          </p:txBody>
        </p:sp>
        <p:sp>
          <p:nvSpPr>
            <p:cNvPr id="8" name="Rectangle 7"/>
            <p:cNvSpPr/>
            <p:nvPr/>
          </p:nvSpPr>
          <p:spPr>
            <a:xfrm>
              <a:off x="7248282" y="1658938"/>
              <a:ext cx="1575169" cy="1377560"/>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56000" rIns="72000" bIns="72000" rtlCol="0" anchor="t" anchorCtr="0"/>
            <a:lstStyle/>
            <a:p>
              <a:pPr algn="ctr"/>
              <a:r>
                <a:rPr lang="en-GB" sz="1400" b="1" dirty="0" smtClean="0"/>
                <a:t>PRODUCTIVITY</a:t>
              </a:r>
              <a:endParaRPr lang="en-GB" sz="1400" b="1" dirty="0"/>
            </a:p>
          </p:txBody>
        </p:sp>
        <p:sp>
          <p:nvSpPr>
            <p:cNvPr id="11" name="Rectangle 10"/>
            <p:cNvSpPr/>
            <p:nvPr/>
          </p:nvSpPr>
          <p:spPr>
            <a:xfrm>
              <a:off x="323851" y="3185813"/>
              <a:ext cx="1575169" cy="1377560"/>
            </a:xfrm>
            <a:prstGeom prst="rect">
              <a:avLst/>
            </a:prstGeom>
            <a:solidFill>
              <a:schemeClr val="accent4">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56000" rIns="72000" bIns="72000" rtlCol="0" anchor="t" anchorCtr="0"/>
            <a:lstStyle/>
            <a:p>
              <a:pPr algn="ctr"/>
              <a:r>
                <a:rPr lang="en-GB" sz="1400" b="1" dirty="0" smtClean="0"/>
                <a:t>PROCUREMENT</a:t>
              </a:r>
              <a:r>
                <a:rPr lang="en-GB" sz="1600" b="1" dirty="0" smtClean="0"/>
                <a:t> </a:t>
              </a:r>
              <a:endParaRPr lang="en-GB" sz="1600" b="1" dirty="0"/>
            </a:p>
          </p:txBody>
        </p:sp>
        <p:sp>
          <p:nvSpPr>
            <p:cNvPr id="12" name="Rectangle 11"/>
            <p:cNvSpPr/>
            <p:nvPr/>
          </p:nvSpPr>
          <p:spPr>
            <a:xfrm>
              <a:off x="2054959" y="3185813"/>
              <a:ext cx="1575169" cy="1377560"/>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56000" rIns="72000" bIns="72000" rtlCol="0" anchor="t" anchorCtr="0"/>
            <a:lstStyle/>
            <a:p>
              <a:pPr algn="ctr"/>
              <a:r>
                <a:rPr lang="en-GB" sz="1400" b="1" dirty="0" smtClean="0"/>
                <a:t>FAIR </a:t>
              </a:r>
              <a:br>
                <a:rPr lang="en-GB" sz="1400" b="1" dirty="0" smtClean="0"/>
              </a:br>
              <a:r>
                <a:rPr lang="en-GB" sz="1400" b="1" dirty="0" smtClean="0"/>
                <a:t>PRACTICES</a:t>
              </a:r>
              <a:endParaRPr lang="en-GB" sz="1400" b="1" dirty="0"/>
            </a:p>
          </p:txBody>
        </p:sp>
        <p:sp>
          <p:nvSpPr>
            <p:cNvPr id="13" name="Rectangle 12"/>
            <p:cNvSpPr/>
            <p:nvPr/>
          </p:nvSpPr>
          <p:spPr>
            <a:xfrm>
              <a:off x="3786067" y="3185813"/>
              <a:ext cx="1575169" cy="1377560"/>
            </a:xfrm>
            <a:prstGeom prst="rect">
              <a:avLst/>
            </a:prstGeom>
            <a:solidFill>
              <a:schemeClr val="accent4">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56000" rIns="72000" bIns="72000" rtlCol="0" anchor="t" anchorCtr="0"/>
            <a:lstStyle/>
            <a:p>
              <a:pPr algn="ctr"/>
              <a:r>
                <a:rPr lang="en-GB" sz="1400" b="1" dirty="0" smtClean="0"/>
                <a:t>PIPELINE</a:t>
              </a:r>
              <a:endParaRPr lang="en-GB" sz="1400" b="1" dirty="0"/>
            </a:p>
          </p:txBody>
        </p:sp>
        <p:sp>
          <p:nvSpPr>
            <p:cNvPr id="14" name="Rectangle 13"/>
            <p:cNvSpPr/>
            <p:nvPr/>
          </p:nvSpPr>
          <p:spPr>
            <a:xfrm>
              <a:off x="5517174" y="3185813"/>
              <a:ext cx="1575169" cy="1377560"/>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56000" rIns="72000" bIns="72000" rtlCol="0" anchor="t" anchorCtr="0"/>
            <a:lstStyle/>
            <a:p>
              <a:pPr algn="ctr"/>
              <a:r>
                <a:rPr lang="en-GB" sz="1400" b="1" dirty="0" smtClean="0"/>
                <a:t>INNOVATION</a:t>
              </a:r>
              <a:endParaRPr lang="en-GB" sz="1400" b="1" dirty="0"/>
            </a:p>
          </p:txBody>
        </p:sp>
        <p:sp>
          <p:nvSpPr>
            <p:cNvPr id="15" name="Rectangle 14"/>
            <p:cNvSpPr/>
            <p:nvPr/>
          </p:nvSpPr>
          <p:spPr>
            <a:xfrm>
              <a:off x="7248282" y="3185813"/>
              <a:ext cx="1575169" cy="1377560"/>
            </a:xfrm>
            <a:prstGeom prst="rect">
              <a:avLst/>
            </a:prstGeom>
            <a:solidFill>
              <a:schemeClr val="accent4">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56000" rIns="72000" bIns="72000" rtlCol="0" anchor="t" anchorCtr="0"/>
            <a:lstStyle/>
            <a:p>
              <a:pPr algn="ctr"/>
              <a:r>
                <a:rPr lang="en-GB" sz="1400" b="1" dirty="0" smtClean="0"/>
                <a:t>GOVERNMENT SUPPORT</a:t>
              </a:r>
              <a:endParaRPr lang="en-GB" sz="1400" b="1" dirty="0"/>
            </a:p>
          </p:txBody>
        </p:sp>
      </p:grpSp>
      <p:grpSp>
        <p:nvGrpSpPr>
          <p:cNvPr id="17" name="Group 4"/>
          <p:cNvGrpSpPr>
            <a:grpSpLocks noChangeAspect="1"/>
          </p:cNvGrpSpPr>
          <p:nvPr/>
        </p:nvGrpSpPr>
        <p:grpSpPr bwMode="auto">
          <a:xfrm>
            <a:off x="4323451" y="4854563"/>
            <a:ext cx="498716" cy="495674"/>
            <a:chOff x="2718" y="1996"/>
            <a:chExt cx="328" cy="326"/>
          </a:xfrm>
          <a:solidFill>
            <a:schemeClr val="bg1"/>
          </a:solidFill>
        </p:grpSpPr>
        <p:sp>
          <p:nvSpPr>
            <p:cNvPr id="19" name="Freeform 5"/>
            <p:cNvSpPr>
              <a:spLocks noEditPoints="1"/>
            </p:cNvSpPr>
            <p:nvPr/>
          </p:nvSpPr>
          <p:spPr bwMode="auto">
            <a:xfrm>
              <a:off x="2718" y="1996"/>
              <a:ext cx="328" cy="326"/>
            </a:xfrm>
            <a:custGeom>
              <a:avLst/>
              <a:gdLst>
                <a:gd name="T0" fmla="*/ 0 w 328"/>
                <a:gd name="T1" fmla="*/ 0 h 326"/>
                <a:gd name="T2" fmla="*/ 0 w 328"/>
                <a:gd name="T3" fmla="*/ 41 h 326"/>
                <a:gd name="T4" fmla="*/ 0 w 328"/>
                <a:gd name="T5" fmla="*/ 58 h 326"/>
                <a:gd name="T6" fmla="*/ 0 w 328"/>
                <a:gd name="T7" fmla="*/ 258 h 326"/>
                <a:gd name="T8" fmla="*/ 149 w 328"/>
                <a:gd name="T9" fmla="*/ 258 h 326"/>
                <a:gd name="T10" fmla="*/ 71 w 328"/>
                <a:gd name="T11" fmla="*/ 311 h 326"/>
                <a:gd name="T12" fmla="*/ 81 w 328"/>
                <a:gd name="T13" fmla="*/ 326 h 326"/>
                <a:gd name="T14" fmla="*/ 161 w 328"/>
                <a:gd name="T15" fmla="*/ 270 h 326"/>
                <a:gd name="T16" fmla="*/ 161 w 328"/>
                <a:gd name="T17" fmla="*/ 318 h 326"/>
                <a:gd name="T18" fmla="*/ 178 w 328"/>
                <a:gd name="T19" fmla="*/ 318 h 326"/>
                <a:gd name="T20" fmla="*/ 178 w 328"/>
                <a:gd name="T21" fmla="*/ 272 h 326"/>
                <a:gd name="T22" fmla="*/ 256 w 328"/>
                <a:gd name="T23" fmla="*/ 326 h 326"/>
                <a:gd name="T24" fmla="*/ 265 w 328"/>
                <a:gd name="T25" fmla="*/ 311 h 326"/>
                <a:gd name="T26" fmla="*/ 188 w 328"/>
                <a:gd name="T27" fmla="*/ 258 h 326"/>
                <a:gd name="T28" fmla="*/ 328 w 328"/>
                <a:gd name="T29" fmla="*/ 258 h 326"/>
                <a:gd name="T30" fmla="*/ 328 w 328"/>
                <a:gd name="T31" fmla="*/ 58 h 326"/>
                <a:gd name="T32" fmla="*/ 328 w 328"/>
                <a:gd name="T33" fmla="*/ 41 h 326"/>
                <a:gd name="T34" fmla="*/ 328 w 328"/>
                <a:gd name="T35" fmla="*/ 0 h 326"/>
                <a:gd name="T36" fmla="*/ 0 w 328"/>
                <a:gd name="T37" fmla="*/ 0 h 326"/>
                <a:gd name="T38" fmla="*/ 311 w 328"/>
                <a:gd name="T39" fmla="*/ 241 h 326"/>
                <a:gd name="T40" fmla="*/ 17 w 328"/>
                <a:gd name="T41" fmla="*/ 241 h 326"/>
                <a:gd name="T42" fmla="*/ 17 w 328"/>
                <a:gd name="T43" fmla="*/ 58 h 326"/>
                <a:gd name="T44" fmla="*/ 311 w 328"/>
                <a:gd name="T45" fmla="*/ 58 h 326"/>
                <a:gd name="T46" fmla="*/ 311 w 328"/>
                <a:gd name="T47" fmla="*/ 241 h 326"/>
                <a:gd name="T48" fmla="*/ 17 w 328"/>
                <a:gd name="T49" fmla="*/ 41 h 326"/>
                <a:gd name="T50" fmla="*/ 17 w 328"/>
                <a:gd name="T51" fmla="*/ 17 h 326"/>
                <a:gd name="T52" fmla="*/ 311 w 328"/>
                <a:gd name="T53" fmla="*/ 17 h 326"/>
                <a:gd name="T54" fmla="*/ 311 w 328"/>
                <a:gd name="T55" fmla="*/ 41 h 326"/>
                <a:gd name="T56" fmla="*/ 17 w 328"/>
                <a:gd name="T57" fmla="*/ 4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8" h="326">
                  <a:moveTo>
                    <a:pt x="0" y="0"/>
                  </a:moveTo>
                  <a:lnTo>
                    <a:pt x="0" y="41"/>
                  </a:lnTo>
                  <a:lnTo>
                    <a:pt x="0" y="58"/>
                  </a:lnTo>
                  <a:lnTo>
                    <a:pt x="0" y="258"/>
                  </a:lnTo>
                  <a:lnTo>
                    <a:pt x="149" y="258"/>
                  </a:lnTo>
                  <a:lnTo>
                    <a:pt x="71" y="311"/>
                  </a:lnTo>
                  <a:lnTo>
                    <a:pt x="81" y="326"/>
                  </a:lnTo>
                  <a:lnTo>
                    <a:pt x="161" y="270"/>
                  </a:lnTo>
                  <a:lnTo>
                    <a:pt x="161" y="318"/>
                  </a:lnTo>
                  <a:lnTo>
                    <a:pt x="178" y="318"/>
                  </a:lnTo>
                  <a:lnTo>
                    <a:pt x="178" y="272"/>
                  </a:lnTo>
                  <a:lnTo>
                    <a:pt x="256" y="326"/>
                  </a:lnTo>
                  <a:lnTo>
                    <a:pt x="265" y="311"/>
                  </a:lnTo>
                  <a:lnTo>
                    <a:pt x="188" y="258"/>
                  </a:lnTo>
                  <a:lnTo>
                    <a:pt x="328" y="258"/>
                  </a:lnTo>
                  <a:lnTo>
                    <a:pt x="328" y="58"/>
                  </a:lnTo>
                  <a:lnTo>
                    <a:pt x="328" y="41"/>
                  </a:lnTo>
                  <a:lnTo>
                    <a:pt x="328" y="0"/>
                  </a:lnTo>
                  <a:lnTo>
                    <a:pt x="0" y="0"/>
                  </a:lnTo>
                  <a:close/>
                  <a:moveTo>
                    <a:pt x="311" y="241"/>
                  </a:moveTo>
                  <a:lnTo>
                    <a:pt x="17" y="241"/>
                  </a:lnTo>
                  <a:lnTo>
                    <a:pt x="17" y="58"/>
                  </a:lnTo>
                  <a:lnTo>
                    <a:pt x="311" y="58"/>
                  </a:lnTo>
                  <a:lnTo>
                    <a:pt x="311" y="241"/>
                  </a:lnTo>
                  <a:close/>
                  <a:moveTo>
                    <a:pt x="17" y="41"/>
                  </a:moveTo>
                  <a:lnTo>
                    <a:pt x="17" y="17"/>
                  </a:lnTo>
                  <a:lnTo>
                    <a:pt x="311" y="17"/>
                  </a:lnTo>
                  <a:lnTo>
                    <a:pt x="311" y="41"/>
                  </a:lnTo>
                  <a:lnTo>
                    <a:pt x="17"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6"/>
            <p:cNvSpPr>
              <a:spLocks/>
            </p:cNvSpPr>
            <p:nvPr/>
          </p:nvSpPr>
          <p:spPr bwMode="auto">
            <a:xfrm>
              <a:off x="2743" y="2098"/>
              <a:ext cx="272" cy="107"/>
            </a:xfrm>
            <a:custGeom>
              <a:avLst/>
              <a:gdLst>
                <a:gd name="T0" fmla="*/ 87 w 272"/>
                <a:gd name="T1" fmla="*/ 44 h 107"/>
                <a:gd name="T2" fmla="*/ 133 w 272"/>
                <a:gd name="T3" fmla="*/ 107 h 107"/>
                <a:gd name="T4" fmla="*/ 240 w 272"/>
                <a:gd name="T5" fmla="*/ 32 h 107"/>
                <a:gd name="T6" fmla="*/ 250 w 272"/>
                <a:gd name="T7" fmla="*/ 46 h 107"/>
                <a:gd name="T8" fmla="*/ 272 w 272"/>
                <a:gd name="T9" fmla="*/ 0 h 107"/>
                <a:gd name="T10" fmla="*/ 218 w 272"/>
                <a:gd name="T11" fmla="*/ 5 h 107"/>
                <a:gd name="T12" fmla="*/ 231 w 272"/>
                <a:gd name="T13" fmla="*/ 20 h 107"/>
                <a:gd name="T14" fmla="*/ 138 w 272"/>
                <a:gd name="T15" fmla="*/ 83 h 107"/>
                <a:gd name="T16" fmla="*/ 92 w 272"/>
                <a:gd name="T17" fmla="*/ 20 h 107"/>
                <a:gd name="T18" fmla="*/ 0 w 272"/>
                <a:gd name="T19" fmla="*/ 90 h 107"/>
                <a:gd name="T20" fmla="*/ 9 w 272"/>
                <a:gd name="T21" fmla="*/ 105 h 107"/>
                <a:gd name="T22" fmla="*/ 87 w 272"/>
                <a:gd name="T23" fmla="*/ 4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107">
                  <a:moveTo>
                    <a:pt x="87" y="44"/>
                  </a:moveTo>
                  <a:lnTo>
                    <a:pt x="133" y="107"/>
                  </a:lnTo>
                  <a:lnTo>
                    <a:pt x="240" y="32"/>
                  </a:lnTo>
                  <a:lnTo>
                    <a:pt x="250" y="46"/>
                  </a:lnTo>
                  <a:lnTo>
                    <a:pt x="272" y="0"/>
                  </a:lnTo>
                  <a:lnTo>
                    <a:pt x="218" y="5"/>
                  </a:lnTo>
                  <a:lnTo>
                    <a:pt x="231" y="20"/>
                  </a:lnTo>
                  <a:lnTo>
                    <a:pt x="138" y="83"/>
                  </a:lnTo>
                  <a:lnTo>
                    <a:pt x="92" y="20"/>
                  </a:lnTo>
                  <a:lnTo>
                    <a:pt x="0" y="90"/>
                  </a:lnTo>
                  <a:lnTo>
                    <a:pt x="9" y="105"/>
                  </a:lnTo>
                  <a:lnTo>
                    <a:pt x="87"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2" name="Group 9"/>
          <p:cNvGrpSpPr>
            <a:grpSpLocks noChangeAspect="1"/>
          </p:cNvGrpSpPr>
          <p:nvPr/>
        </p:nvGrpSpPr>
        <p:grpSpPr bwMode="auto">
          <a:xfrm>
            <a:off x="6055287" y="4852591"/>
            <a:ext cx="498475" cy="481013"/>
            <a:chOff x="2722" y="2008"/>
            <a:chExt cx="314" cy="303"/>
          </a:xfrm>
          <a:solidFill>
            <a:schemeClr val="bg1"/>
          </a:solidFill>
        </p:grpSpPr>
        <p:sp>
          <p:nvSpPr>
            <p:cNvPr id="24" name="Freeform 10"/>
            <p:cNvSpPr>
              <a:spLocks/>
            </p:cNvSpPr>
            <p:nvPr/>
          </p:nvSpPr>
          <p:spPr bwMode="auto">
            <a:xfrm>
              <a:off x="2840" y="2035"/>
              <a:ext cx="196" cy="148"/>
            </a:xfrm>
            <a:custGeom>
              <a:avLst/>
              <a:gdLst>
                <a:gd name="T0" fmla="*/ 67 w 81"/>
                <a:gd name="T1" fmla="*/ 5 h 61"/>
                <a:gd name="T2" fmla="*/ 67 w 81"/>
                <a:gd name="T3" fmla="*/ 3 h 61"/>
                <a:gd name="T4" fmla="*/ 61 w 81"/>
                <a:gd name="T5" fmla="*/ 0 h 61"/>
                <a:gd name="T6" fmla="*/ 56 w 81"/>
                <a:gd name="T7" fmla="*/ 3 h 61"/>
                <a:gd name="T8" fmla="*/ 56 w 81"/>
                <a:gd name="T9" fmla="*/ 5 h 61"/>
                <a:gd name="T10" fmla="*/ 61 w 81"/>
                <a:gd name="T11" fmla="*/ 11 h 61"/>
                <a:gd name="T12" fmla="*/ 63 w 81"/>
                <a:gd name="T13" fmla="*/ 11 h 61"/>
                <a:gd name="T14" fmla="*/ 74 w 81"/>
                <a:gd name="T15" fmla="*/ 18 h 61"/>
                <a:gd name="T16" fmla="*/ 74 w 81"/>
                <a:gd name="T17" fmla="*/ 31 h 61"/>
                <a:gd name="T18" fmla="*/ 62 w 81"/>
                <a:gd name="T19" fmla="*/ 39 h 61"/>
                <a:gd name="T20" fmla="*/ 53 w 81"/>
                <a:gd name="T21" fmla="*/ 39 h 61"/>
                <a:gd name="T22" fmla="*/ 34 w 81"/>
                <a:gd name="T23" fmla="*/ 52 h 61"/>
                <a:gd name="T24" fmla="*/ 10 w 81"/>
                <a:gd name="T25" fmla="*/ 52 h 61"/>
                <a:gd name="T26" fmla="*/ 6 w 81"/>
                <a:gd name="T27" fmla="*/ 50 h 61"/>
                <a:gd name="T28" fmla="*/ 1 w 81"/>
                <a:gd name="T29" fmla="*/ 54 h 61"/>
                <a:gd name="T30" fmla="*/ 0 w 81"/>
                <a:gd name="T31" fmla="*/ 56 h 61"/>
                <a:gd name="T32" fmla="*/ 6 w 81"/>
                <a:gd name="T33" fmla="*/ 61 h 61"/>
                <a:gd name="T34" fmla="*/ 10 w 81"/>
                <a:gd name="T35" fmla="*/ 59 h 61"/>
                <a:gd name="T36" fmla="*/ 36 w 81"/>
                <a:gd name="T37" fmla="*/ 59 h 61"/>
                <a:gd name="T38" fmla="*/ 55 w 81"/>
                <a:gd name="T39" fmla="*/ 46 h 61"/>
                <a:gd name="T40" fmla="*/ 64 w 81"/>
                <a:gd name="T41" fmla="*/ 46 h 61"/>
                <a:gd name="T42" fmla="*/ 81 w 81"/>
                <a:gd name="T43" fmla="*/ 34 h 61"/>
                <a:gd name="T44" fmla="*/ 81 w 81"/>
                <a:gd name="T45" fmla="*/ 15 h 61"/>
                <a:gd name="T46" fmla="*/ 67 w 81"/>
                <a:gd name="T47"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61">
                  <a:moveTo>
                    <a:pt x="67" y="5"/>
                  </a:moveTo>
                  <a:cubicBezTo>
                    <a:pt x="67" y="4"/>
                    <a:pt x="67" y="4"/>
                    <a:pt x="67" y="3"/>
                  </a:cubicBezTo>
                  <a:cubicBezTo>
                    <a:pt x="66" y="1"/>
                    <a:pt x="64" y="0"/>
                    <a:pt x="61" y="0"/>
                  </a:cubicBezTo>
                  <a:cubicBezTo>
                    <a:pt x="59" y="0"/>
                    <a:pt x="57" y="1"/>
                    <a:pt x="56" y="3"/>
                  </a:cubicBezTo>
                  <a:cubicBezTo>
                    <a:pt x="56" y="4"/>
                    <a:pt x="56" y="5"/>
                    <a:pt x="56" y="5"/>
                  </a:cubicBezTo>
                  <a:cubicBezTo>
                    <a:pt x="56" y="8"/>
                    <a:pt x="58" y="11"/>
                    <a:pt x="61" y="11"/>
                  </a:cubicBezTo>
                  <a:cubicBezTo>
                    <a:pt x="62" y="11"/>
                    <a:pt x="62" y="11"/>
                    <a:pt x="63" y="11"/>
                  </a:cubicBezTo>
                  <a:cubicBezTo>
                    <a:pt x="74" y="18"/>
                    <a:pt x="74" y="18"/>
                    <a:pt x="74" y="18"/>
                  </a:cubicBezTo>
                  <a:cubicBezTo>
                    <a:pt x="74" y="31"/>
                    <a:pt x="74" y="31"/>
                    <a:pt x="74" y="31"/>
                  </a:cubicBezTo>
                  <a:cubicBezTo>
                    <a:pt x="62" y="39"/>
                    <a:pt x="62" y="39"/>
                    <a:pt x="62" y="39"/>
                  </a:cubicBezTo>
                  <a:cubicBezTo>
                    <a:pt x="53" y="39"/>
                    <a:pt x="53" y="39"/>
                    <a:pt x="53" y="39"/>
                  </a:cubicBezTo>
                  <a:cubicBezTo>
                    <a:pt x="34" y="52"/>
                    <a:pt x="34" y="52"/>
                    <a:pt x="34" y="52"/>
                  </a:cubicBezTo>
                  <a:cubicBezTo>
                    <a:pt x="10" y="52"/>
                    <a:pt x="10" y="52"/>
                    <a:pt x="10" y="52"/>
                  </a:cubicBezTo>
                  <a:cubicBezTo>
                    <a:pt x="9" y="51"/>
                    <a:pt x="8" y="50"/>
                    <a:pt x="6" y="50"/>
                  </a:cubicBezTo>
                  <a:cubicBezTo>
                    <a:pt x="4" y="50"/>
                    <a:pt x="2" y="52"/>
                    <a:pt x="1" y="54"/>
                  </a:cubicBezTo>
                  <a:cubicBezTo>
                    <a:pt x="1" y="55"/>
                    <a:pt x="0" y="55"/>
                    <a:pt x="0" y="56"/>
                  </a:cubicBezTo>
                  <a:cubicBezTo>
                    <a:pt x="0" y="59"/>
                    <a:pt x="3" y="61"/>
                    <a:pt x="6" y="61"/>
                  </a:cubicBezTo>
                  <a:cubicBezTo>
                    <a:pt x="8" y="61"/>
                    <a:pt x="9" y="61"/>
                    <a:pt x="10" y="59"/>
                  </a:cubicBezTo>
                  <a:cubicBezTo>
                    <a:pt x="36" y="59"/>
                    <a:pt x="36" y="59"/>
                    <a:pt x="36" y="59"/>
                  </a:cubicBezTo>
                  <a:cubicBezTo>
                    <a:pt x="55" y="46"/>
                    <a:pt x="55" y="46"/>
                    <a:pt x="55" y="46"/>
                  </a:cubicBezTo>
                  <a:cubicBezTo>
                    <a:pt x="64" y="46"/>
                    <a:pt x="64" y="46"/>
                    <a:pt x="64" y="46"/>
                  </a:cubicBezTo>
                  <a:cubicBezTo>
                    <a:pt x="81" y="34"/>
                    <a:pt x="81" y="34"/>
                    <a:pt x="81" y="34"/>
                  </a:cubicBezTo>
                  <a:cubicBezTo>
                    <a:pt x="81" y="15"/>
                    <a:pt x="81" y="15"/>
                    <a:pt x="81" y="15"/>
                  </a:cubicBezTo>
                  <a:lnTo>
                    <a:pt x="67"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1"/>
            <p:cNvSpPr>
              <a:spLocks/>
            </p:cNvSpPr>
            <p:nvPr/>
          </p:nvSpPr>
          <p:spPr bwMode="auto">
            <a:xfrm>
              <a:off x="2785" y="2008"/>
              <a:ext cx="84" cy="112"/>
            </a:xfrm>
            <a:custGeom>
              <a:avLst/>
              <a:gdLst>
                <a:gd name="T0" fmla="*/ 2 w 35"/>
                <a:gd name="T1" fmla="*/ 21 h 46"/>
                <a:gd name="T2" fmla="*/ 2 w 35"/>
                <a:gd name="T3" fmla="*/ 36 h 46"/>
                <a:gd name="T4" fmla="*/ 0 w 35"/>
                <a:gd name="T5" fmla="*/ 38 h 46"/>
                <a:gd name="T6" fmla="*/ 0 w 35"/>
                <a:gd name="T7" fmla="*/ 40 h 46"/>
                <a:gd name="T8" fmla="*/ 6 w 35"/>
                <a:gd name="T9" fmla="*/ 46 h 46"/>
                <a:gd name="T10" fmla="*/ 11 w 35"/>
                <a:gd name="T11" fmla="*/ 40 h 46"/>
                <a:gd name="T12" fmla="*/ 11 w 35"/>
                <a:gd name="T13" fmla="*/ 38 h 46"/>
                <a:gd name="T14" fmla="*/ 9 w 35"/>
                <a:gd name="T15" fmla="*/ 36 h 46"/>
                <a:gd name="T16" fmla="*/ 9 w 35"/>
                <a:gd name="T17" fmla="*/ 25 h 46"/>
                <a:gd name="T18" fmla="*/ 29 w 35"/>
                <a:gd name="T19" fmla="*/ 11 h 46"/>
                <a:gd name="T20" fmla="*/ 29 w 35"/>
                <a:gd name="T21" fmla="*/ 11 h 46"/>
                <a:gd name="T22" fmla="*/ 35 w 35"/>
                <a:gd name="T23" fmla="*/ 5 h 46"/>
                <a:gd name="T24" fmla="*/ 35 w 35"/>
                <a:gd name="T25" fmla="*/ 3 h 46"/>
                <a:gd name="T26" fmla="*/ 29 w 35"/>
                <a:gd name="T27" fmla="*/ 0 h 46"/>
                <a:gd name="T28" fmla="*/ 24 w 35"/>
                <a:gd name="T29" fmla="*/ 3 h 46"/>
                <a:gd name="T30" fmla="*/ 24 w 35"/>
                <a:gd name="T31" fmla="*/ 5 h 46"/>
                <a:gd name="T32" fmla="*/ 24 w 35"/>
                <a:gd name="T33" fmla="*/ 6 h 46"/>
                <a:gd name="T34" fmla="*/ 2 w 35"/>
                <a:gd name="T35"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6">
                  <a:moveTo>
                    <a:pt x="2" y="21"/>
                  </a:moveTo>
                  <a:cubicBezTo>
                    <a:pt x="2" y="36"/>
                    <a:pt x="2" y="36"/>
                    <a:pt x="2" y="36"/>
                  </a:cubicBezTo>
                  <a:cubicBezTo>
                    <a:pt x="1" y="37"/>
                    <a:pt x="1" y="37"/>
                    <a:pt x="0" y="38"/>
                  </a:cubicBezTo>
                  <a:cubicBezTo>
                    <a:pt x="0" y="39"/>
                    <a:pt x="0" y="40"/>
                    <a:pt x="0" y="40"/>
                  </a:cubicBezTo>
                  <a:cubicBezTo>
                    <a:pt x="0" y="43"/>
                    <a:pt x="3" y="46"/>
                    <a:pt x="6" y="46"/>
                  </a:cubicBezTo>
                  <a:cubicBezTo>
                    <a:pt x="9" y="46"/>
                    <a:pt x="11" y="43"/>
                    <a:pt x="11" y="40"/>
                  </a:cubicBezTo>
                  <a:cubicBezTo>
                    <a:pt x="11" y="40"/>
                    <a:pt x="11" y="39"/>
                    <a:pt x="11" y="38"/>
                  </a:cubicBezTo>
                  <a:cubicBezTo>
                    <a:pt x="11" y="37"/>
                    <a:pt x="10" y="37"/>
                    <a:pt x="9" y="36"/>
                  </a:cubicBezTo>
                  <a:cubicBezTo>
                    <a:pt x="9" y="25"/>
                    <a:pt x="9" y="25"/>
                    <a:pt x="9" y="25"/>
                  </a:cubicBezTo>
                  <a:cubicBezTo>
                    <a:pt x="29" y="11"/>
                    <a:pt x="29" y="11"/>
                    <a:pt x="29" y="11"/>
                  </a:cubicBezTo>
                  <a:cubicBezTo>
                    <a:pt x="29" y="11"/>
                    <a:pt x="29" y="11"/>
                    <a:pt x="29" y="11"/>
                  </a:cubicBezTo>
                  <a:cubicBezTo>
                    <a:pt x="32" y="11"/>
                    <a:pt x="35" y="8"/>
                    <a:pt x="35" y="5"/>
                  </a:cubicBezTo>
                  <a:cubicBezTo>
                    <a:pt x="35" y="4"/>
                    <a:pt x="35" y="4"/>
                    <a:pt x="35" y="3"/>
                  </a:cubicBezTo>
                  <a:cubicBezTo>
                    <a:pt x="34" y="1"/>
                    <a:pt x="32" y="0"/>
                    <a:pt x="29" y="0"/>
                  </a:cubicBezTo>
                  <a:cubicBezTo>
                    <a:pt x="27" y="0"/>
                    <a:pt x="25" y="1"/>
                    <a:pt x="24" y="3"/>
                  </a:cubicBezTo>
                  <a:cubicBezTo>
                    <a:pt x="24" y="4"/>
                    <a:pt x="24" y="4"/>
                    <a:pt x="24" y="5"/>
                  </a:cubicBezTo>
                  <a:cubicBezTo>
                    <a:pt x="24" y="5"/>
                    <a:pt x="24" y="6"/>
                    <a:pt x="24" y="6"/>
                  </a:cubicBezTo>
                  <a:lnTo>
                    <a:pt x="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2"/>
            <p:cNvSpPr>
              <a:spLocks/>
            </p:cNvSpPr>
            <p:nvPr/>
          </p:nvSpPr>
          <p:spPr bwMode="auto">
            <a:xfrm>
              <a:off x="2777" y="2008"/>
              <a:ext cx="150" cy="170"/>
            </a:xfrm>
            <a:custGeom>
              <a:avLst/>
              <a:gdLst>
                <a:gd name="T0" fmla="*/ 31 w 62"/>
                <a:gd name="T1" fmla="*/ 50 h 70"/>
                <a:gd name="T2" fmla="*/ 31 w 62"/>
                <a:gd name="T3" fmla="*/ 29 h 70"/>
                <a:gd name="T4" fmla="*/ 56 w 62"/>
                <a:gd name="T5" fmla="*/ 11 h 70"/>
                <a:gd name="T6" fmla="*/ 62 w 62"/>
                <a:gd name="T7" fmla="*/ 5 h 70"/>
                <a:gd name="T8" fmla="*/ 61 w 62"/>
                <a:gd name="T9" fmla="*/ 3 h 70"/>
                <a:gd name="T10" fmla="*/ 56 w 62"/>
                <a:gd name="T11" fmla="*/ 0 h 70"/>
                <a:gd name="T12" fmla="*/ 51 w 62"/>
                <a:gd name="T13" fmla="*/ 3 h 70"/>
                <a:gd name="T14" fmla="*/ 51 w 62"/>
                <a:gd name="T15" fmla="*/ 5 h 70"/>
                <a:gd name="T16" fmla="*/ 51 w 62"/>
                <a:gd name="T17" fmla="*/ 6 h 70"/>
                <a:gd name="T18" fmla="*/ 24 w 62"/>
                <a:gd name="T19" fmla="*/ 25 h 70"/>
                <a:gd name="T20" fmla="*/ 24 w 62"/>
                <a:gd name="T21" fmla="*/ 46 h 70"/>
                <a:gd name="T22" fmla="*/ 6 w 62"/>
                <a:gd name="T23" fmla="*/ 59 h 70"/>
                <a:gd name="T24" fmla="*/ 5 w 62"/>
                <a:gd name="T25" fmla="*/ 58 h 70"/>
                <a:gd name="T26" fmla="*/ 0 w 62"/>
                <a:gd name="T27" fmla="*/ 62 h 70"/>
                <a:gd name="T28" fmla="*/ 0 w 62"/>
                <a:gd name="T29" fmla="*/ 64 h 70"/>
                <a:gd name="T30" fmla="*/ 5 w 62"/>
                <a:gd name="T31" fmla="*/ 70 h 70"/>
                <a:gd name="T32" fmla="*/ 11 w 62"/>
                <a:gd name="T33" fmla="*/ 64 h 70"/>
                <a:gd name="T34" fmla="*/ 31 w 62"/>
                <a:gd name="T35" fmla="*/ 5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0">
                  <a:moveTo>
                    <a:pt x="31" y="50"/>
                  </a:moveTo>
                  <a:cubicBezTo>
                    <a:pt x="31" y="29"/>
                    <a:pt x="31" y="29"/>
                    <a:pt x="31" y="29"/>
                  </a:cubicBezTo>
                  <a:cubicBezTo>
                    <a:pt x="56" y="11"/>
                    <a:pt x="56" y="11"/>
                    <a:pt x="56" y="11"/>
                  </a:cubicBezTo>
                  <a:cubicBezTo>
                    <a:pt x="59" y="11"/>
                    <a:pt x="62" y="8"/>
                    <a:pt x="62" y="5"/>
                  </a:cubicBezTo>
                  <a:cubicBezTo>
                    <a:pt x="62" y="4"/>
                    <a:pt x="62" y="4"/>
                    <a:pt x="61" y="3"/>
                  </a:cubicBezTo>
                  <a:cubicBezTo>
                    <a:pt x="61" y="1"/>
                    <a:pt x="59" y="0"/>
                    <a:pt x="56" y="0"/>
                  </a:cubicBezTo>
                  <a:cubicBezTo>
                    <a:pt x="54" y="0"/>
                    <a:pt x="52" y="1"/>
                    <a:pt x="51" y="3"/>
                  </a:cubicBezTo>
                  <a:cubicBezTo>
                    <a:pt x="51" y="4"/>
                    <a:pt x="51" y="4"/>
                    <a:pt x="51" y="5"/>
                  </a:cubicBezTo>
                  <a:cubicBezTo>
                    <a:pt x="51" y="6"/>
                    <a:pt x="51" y="6"/>
                    <a:pt x="51" y="6"/>
                  </a:cubicBezTo>
                  <a:cubicBezTo>
                    <a:pt x="24" y="25"/>
                    <a:pt x="24" y="25"/>
                    <a:pt x="24" y="25"/>
                  </a:cubicBezTo>
                  <a:cubicBezTo>
                    <a:pt x="24" y="46"/>
                    <a:pt x="24" y="46"/>
                    <a:pt x="24" y="46"/>
                  </a:cubicBezTo>
                  <a:cubicBezTo>
                    <a:pt x="6" y="59"/>
                    <a:pt x="6" y="59"/>
                    <a:pt x="6" y="59"/>
                  </a:cubicBezTo>
                  <a:cubicBezTo>
                    <a:pt x="6" y="59"/>
                    <a:pt x="6" y="58"/>
                    <a:pt x="5" y="58"/>
                  </a:cubicBezTo>
                  <a:cubicBezTo>
                    <a:pt x="3" y="58"/>
                    <a:pt x="1" y="60"/>
                    <a:pt x="0" y="62"/>
                  </a:cubicBezTo>
                  <a:cubicBezTo>
                    <a:pt x="0" y="63"/>
                    <a:pt x="0" y="63"/>
                    <a:pt x="0" y="64"/>
                  </a:cubicBezTo>
                  <a:cubicBezTo>
                    <a:pt x="0" y="67"/>
                    <a:pt x="2" y="70"/>
                    <a:pt x="5" y="70"/>
                  </a:cubicBezTo>
                  <a:cubicBezTo>
                    <a:pt x="8" y="70"/>
                    <a:pt x="11" y="67"/>
                    <a:pt x="11" y="64"/>
                  </a:cubicBezTo>
                  <a:lnTo>
                    <a:pt x="31"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3"/>
            <p:cNvSpPr>
              <a:spLocks/>
            </p:cNvSpPr>
            <p:nvPr/>
          </p:nvSpPr>
          <p:spPr bwMode="auto">
            <a:xfrm>
              <a:off x="2726" y="2064"/>
              <a:ext cx="63" cy="218"/>
            </a:xfrm>
            <a:custGeom>
              <a:avLst/>
              <a:gdLst>
                <a:gd name="T0" fmla="*/ 24 w 26"/>
                <a:gd name="T1" fmla="*/ 80 h 90"/>
                <a:gd name="T2" fmla="*/ 24 w 26"/>
                <a:gd name="T3" fmla="*/ 58 h 90"/>
                <a:gd name="T4" fmla="*/ 7 w 26"/>
                <a:gd name="T5" fmla="*/ 46 h 90"/>
                <a:gd name="T6" fmla="*/ 7 w 26"/>
                <a:gd name="T7" fmla="*/ 35 h 90"/>
                <a:gd name="T8" fmla="*/ 20 w 26"/>
                <a:gd name="T9" fmla="*/ 25 h 90"/>
                <a:gd name="T10" fmla="*/ 20 w 26"/>
                <a:gd name="T11" fmla="*/ 10 h 90"/>
                <a:gd name="T12" fmla="*/ 22 w 26"/>
                <a:gd name="T13" fmla="*/ 6 h 90"/>
                <a:gd name="T14" fmla="*/ 21 w 26"/>
                <a:gd name="T15" fmla="*/ 4 h 90"/>
                <a:gd name="T16" fmla="*/ 16 w 26"/>
                <a:gd name="T17" fmla="*/ 0 h 90"/>
                <a:gd name="T18" fmla="*/ 11 w 26"/>
                <a:gd name="T19" fmla="*/ 4 h 90"/>
                <a:gd name="T20" fmla="*/ 10 w 26"/>
                <a:gd name="T21" fmla="*/ 6 h 90"/>
                <a:gd name="T22" fmla="*/ 13 w 26"/>
                <a:gd name="T23" fmla="*/ 10 h 90"/>
                <a:gd name="T24" fmla="*/ 13 w 26"/>
                <a:gd name="T25" fmla="*/ 22 h 90"/>
                <a:gd name="T26" fmla="*/ 0 w 26"/>
                <a:gd name="T27" fmla="*/ 31 h 90"/>
                <a:gd name="T28" fmla="*/ 0 w 26"/>
                <a:gd name="T29" fmla="*/ 49 h 90"/>
                <a:gd name="T30" fmla="*/ 17 w 26"/>
                <a:gd name="T31" fmla="*/ 62 h 90"/>
                <a:gd name="T32" fmla="*/ 17 w 26"/>
                <a:gd name="T33" fmla="*/ 80 h 90"/>
                <a:gd name="T34" fmla="*/ 15 w 26"/>
                <a:gd name="T35" fmla="*/ 83 h 90"/>
                <a:gd name="T36" fmla="*/ 15 w 26"/>
                <a:gd name="T37" fmla="*/ 84 h 90"/>
                <a:gd name="T38" fmla="*/ 21 w 26"/>
                <a:gd name="T39" fmla="*/ 90 h 90"/>
                <a:gd name="T40" fmla="*/ 26 w 26"/>
                <a:gd name="T41" fmla="*/ 84 h 90"/>
                <a:gd name="T42" fmla="*/ 26 w 26"/>
                <a:gd name="T43" fmla="*/ 83 h 90"/>
                <a:gd name="T44" fmla="*/ 24 w 26"/>
                <a:gd name="T45" fmla="*/ 8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90">
                  <a:moveTo>
                    <a:pt x="24" y="80"/>
                  </a:moveTo>
                  <a:cubicBezTo>
                    <a:pt x="24" y="58"/>
                    <a:pt x="24" y="58"/>
                    <a:pt x="24" y="58"/>
                  </a:cubicBezTo>
                  <a:cubicBezTo>
                    <a:pt x="7" y="46"/>
                    <a:pt x="7" y="46"/>
                    <a:pt x="7" y="46"/>
                  </a:cubicBezTo>
                  <a:cubicBezTo>
                    <a:pt x="7" y="35"/>
                    <a:pt x="7" y="35"/>
                    <a:pt x="7" y="35"/>
                  </a:cubicBezTo>
                  <a:cubicBezTo>
                    <a:pt x="20" y="25"/>
                    <a:pt x="20" y="25"/>
                    <a:pt x="20" y="25"/>
                  </a:cubicBezTo>
                  <a:cubicBezTo>
                    <a:pt x="20" y="10"/>
                    <a:pt x="20" y="10"/>
                    <a:pt x="20" y="10"/>
                  </a:cubicBezTo>
                  <a:cubicBezTo>
                    <a:pt x="21" y="9"/>
                    <a:pt x="22" y="8"/>
                    <a:pt x="22" y="6"/>
                  </a:cubicBezTo>
                  <a:cubicBezTo>
                    <a:pt x="22" y="5"/>
                    <a:pt x="21" y="5"/>
                    <a:pt x="21" y="4"/>
                  </a:cubicBezTo>
                  <a:cubicBezTo>
                    <a:pt x="20" y="2"/>
                    <a:pt x="18" y="0"/>
                    <a:pt x="16" y="0"/>
                  </a:cubicBezTo>
                  <a:cubicBezTo>
                    <a:pt x="14" y="0"/>
                    <a:pt x="12" y="2"/>
                    <a:pt x="11" y="4"/>
                  </a:cubicBezTo>
                  <a:cubicBezTo>
                    <a:pt x="11" y="5"/>
                    <a:pt x="10" y="5"/>
                    <a:pt x="10" y="6"/>
                  </a:cubicBezTo>
                  <a:cubicBezTo>
                    <a:pt x="10" y="8"/>
                    <a:pt x="11" y="9"/>
                    <a:pt x="13" y="10"/>
                  </a:cubicBezTo>
                  <a:cubicBezTo>
                    <a:pt x="13" y="22"/>
                    <a:pt x="13" y="22"/>
                    <a:pt x="13" y="22"/>
                  </a:cubicBezTo>
                  <a:cubicBezTo>
                    <a:pt x="0" y="31"/>
                    <a:pt x="0" y="31"/>
                    <a:pt x="0" y="31"/>
                  </a:cubicBezTo>
                  <a:cubicBezTo>
                    <a:pt x="0" y="49"/>
                    <a:pt x="0" y="49"/>
                    <a:pt x="0" y="49"/>
                  </a:cubicBezTo>
                  <a:cubicBezTo>
                    <a:pt x="17" y="62"/>
                    <a:pt x="17" y="62"/>
                    <a:pt x="17" y="62"/>
                  </a:cubicBezTo>
                  <a:cubicBezTo>
                    <a:pt x="17" y="80"/>
                    <a:pt x="17" y="80"/>
                    <a:pt x="17" y="80"/>
                  </a:cubicBezTo>
                  <a:cubicBezTo>
                    <a:pt x="16" y="81"/>
                    <a:pt x="16" y="82"/>
                    <a:pt x="15" y="83"/>
                  </a:cubicBezTo>
                  <a:cubicBezTo>
                    <a:pt x="15" y="83"/>
                    <a:pt x="15" y="84"/>
                    <a:pt x="15" y="84"/>
                  </a:cubicBezTo>
                  <a:cubicBezTo>
                    <a:pt x="15" y="88"/>
                    <a:pt x="17" y="90"/>
                    <a:pt x="21" y="90"/>
                  </a:cubicBezTo>
                  <a:cubicBezTo>
                    <a:pt x="24" y="90"/>
                    <a:pt x="26" y="88"/>
                    <a:pt x="26" y="84"/>
                  </a:cubicBezTo>
                  <a:cubicBezTo>
                    <a:pt x="26" y="84"/>
                    <a:pt x="26" y="83"/>
                    <a:pt x="26" y="83"/>
                  </a:cubicBezTo>
                  <a:cubicBezTo>
                    <a:pt x="25" y="82"/>
                    <a:pt x="25" y="81"/>
                    <a:pt x="24"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4"/>
            <p:cNvSpPr>
              <a:spLocks/>
            </p:cNvSpPr>
            <p:nvPr/>
          </p:nvSpPr>
          <p:spPr bwMode="auto">
            <a:xfrm>
              <a:off x="2799" y="2159"/>
              <a:ext cx="206" cy="152"/>
            </a:xfrm>
            <a:custGeom>
              <a:avLst/>
              <a:gdLst>
                <a:gd name="T0" fmla="*/ 80 w 85"/>
                <a:gd name="T1" fmla="*/ 0 h 63"/>
                <a:gd name="T2" fmla="*/ 74 w 85"/>
                <a:gd name="T3" fmla="*/ 4 h 63"/>
                <a:gd name="T4" fmla="*/ 74 w 85"/>
                <a:gd name="T5" fmla="*/ 6 h 63"/>
                <a:gd name="T6" fmla="*/ 74 w 85"/>
                <a:gd name="T7" fmla="*/ 6 h 63"/>
                <a:gd name="T8" fmla="*/ 60 w 85"/>
                <a:gd name="T9" fmla="*/ 15 h 63"/>
                <a:gd name="T10" fmla="*/ 2 w 85"/>
                <a:gd name="T11" fmla="*/ 15 h 63"/>
                <a:gd name="T12" fmla="*/ 2 w 85"/>
                <a:gd name="T13" fmla="*/ 53 h 63"/>
                <a:gd name="T14" fmla="*/ 1 w 85"/>
                <a:gd name="T15" fmla="*/ 55 h 63"/>
                <a:gd name="T16" fmla="*/ 0 w 85"/>
                <a:gd name="T17" fmla="*/ 57 h 63"/>
                <a:gd name="T18" fmla="*/ 6 w 85"/>
                <a:gd name="T19" fmla="*/ 63 h 63"/>
                <a:gd name="T20" fmla="*/ 12 w 85"/>
                <a:gd name="T21" fmla="*/ 57 h 63"/>
                <a:gd name="T22" fmla="*/ 11 w 85"/>
                <a:gd name="T23" fmla="*/ 55 h 63"/>
                <a:gd name="T24" fmla="*/ 9 w 85"/>
                <a:gd name="T25" fmla="*/ 53 h 63"/>
                <a:gd name="T26" fmla="*/ 9 w 85"/>
                <a:gd name="T27" fmla="*/ 22 h 63"/>
                <a:gd name="T28" fmla="*/ 62 w 85"/>
                <a:gd name="T29" fmla="*/ 22 h 63"/>
                <a:gd name="T30" fmla="*/ 79 w 85"/>
                <a:gd name="T31" fmla="*/ 11 h 63"/>
                <a:gd name="T32" fmla="*/ 80 w 85"/>
                <a:gd name="T33" fmla="*/ 11 h 63"/>
                <a:gd name="T34" fmla="*/ 85 w 85"/>
                <a:gd name="T35" fmla="*/ 6 h 63"/>
                <a:gd name="T36" fmla="*/ 85 w 85"/>
                <a:gd name="T37" fmla="*/ 4 h 63"/>
                <a:gd name="T38" fmla="*/ 80 w 85"/>
                <a:gd name="T3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63">
                  <a:moveTo>
                    <a:pt x="80" y="0"/>
                  </a:moveTo>
                  <a:cubicBezTo>
                    <a:pt x="77" y="0"/>
                    <a:pt x="75" y="2"/>
                    <a:pt x="74" y="4"/>
                  </a:cubicBezTo>
                  <a:cubicBezTo>
                    <a:pt x="74" y="4"/>
                    <a:pt x="74" y="5"/>
                    <a:pt x="74" y="6"/>
                  </a:cubicBezTo>
                  <a:cubicBezTo>
                    <a:pt x="74" y="6"/>
                    <a:pt x="74" y="6"/>
                    <a:pt x="74" y="6"/>
                  </a:cubicBezTo>
                  <a:cubicBezTo>
                    <a:pt x="60" y="15"/>
                    <a:pt x="60" y="15"/>
                    <a:pt x="60" y="15"/>
                  </a:cubicBezTo>
                  <a:cubicBezTo>
                    <a:pt x="2" y="15"/>
                    <a:pt x="2" y="15"/>
                    <a:pt x="2" y="15"/>
                  </a:cubicBezTo>
                  <a:cubicBezTo>
                    <a:pt x="2" y="53"/>
                    <a:pt x="2" y="53"/>
                    <a:pt x="2" y="53"/>
                  </a:cubicBezTo>
                  <a:cubicBezTo>
                    <a:pt x="2" y="54"/>
                    <a:pt x="1" y="54"/>
                    <a:pt x="1" y="55"/>
                  </a:cubicBezTo>
                  <a:cubicBezTo>
                    <a:pt x="0" y="56"/>
                    <a:pt x="0" y="57"/>
                    <a:pt x="0" y="57"/>
                  </a:cubicBezTo>
                  <a:cubicBezTo>
                    <a:pt x="0" y="60"/>
                    <a:pt x="3" y="63"/>
                    <a:pt x="6" y="63"/>
                  </a:cubicBezTo>
                  <a:cubicBezTo>
                    <a:pt x="9" y="63"/>
                    <a:pt x="12" y="60"/>
                    <a:pt x="12" y="57"/>
                  </a:cubicBezTo>
                  <a:cubicBezTo>
                    <a:pt x="12" y="57"/>
                    <a:pt x="11" y="56"/>
                    <a:pt x="11" y="55"/>
                  </a:cubicBezTo>
                  <a:cubicBezTo>
                    <a:pt x="11" y="54"/>
                    <a:pt x="10" y="54"/>
                    <a:pt x="9" y="53"/>
                  </a:cubicBezTo>
                  <a:cubicBezTo>
                    <a:pt x="9" y="22"/>
                    <a:pt x="9" y="22"/>
                    <a:pt x="9" y="22"/>
                  </a:cubicBezTo>
                  <a:cubicBezTo>
                    <a:pt x="62" y="22"/>
                    <a:pt x="62" y="22"/>
                    <a:pt x="62" y="22"/>
                  </a:cubicBezTo>
                  <a:cubicBezTo>
                    <a:pt x="79" y="11"/>
                    <a:pt x="79" y="11"/>
                    <a:pt x="79" y="11"/>
                  </a:cubicBezTo>
                  <a:cubicBezTo>
                    <a:pt x="79" y="11"/>
                    <a:pt x="79" y="11"/>
                    <a:pt x="80" y="11"/>
                  </a:cubicBezTo>
                  <a:cubicBezTo>
                    <a:pt x="83" y="11"/>
                    <a:pt x="85" y="9"/>
                    <a:pt x="85" y="6"/>
                  </a:cubicBezTo>
                  <a:cubicBezTo>
                    <a:pt x="85" y="5"/>
                    <a:pt x="85" y="4"/>
                    <a:pt x="85" y="4"/>
                  </a:cubicBezTo>
                  <a:cubicBezTo>
                    <a:pt x="84" y="2"/>
                    <a:pt x="82" y="0"/>
                    <a:pt x="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5"/>
            <p:cNvSpPr>
              <a:spLocks/>
            </p:cNvSpPr>
            <p:nvPr/>
          </p:nvSpPr>
          <p:spPr bwMode="auto">
            <a:xfrm>
              <a:off x="2722" y="2008"/>
              <a:ext cx="92" cy="105"/>
            </a:xfrm>
            <a:custGeom>
              <a:avLst/>
              <a:gdLst>
                <a:gd name="T0" fmla="*/ 11 w 38"/>
                <a:gd name="T1" fmla="*/ 37 h 43"/>
                <a:gd name="T2" fmla="*/ 10 w 38"/>
                <a:gd name="T3" fmla="*/ 35 h 43"/>
                <a:gd name="T4" fmla="*/ 9 w 38"/>
                <a:gd name="T5" fmla="*/ 33 h 43"/>
                <a:gd name="T6" fmla="*/ 9 w 38"/>
                <a:gd name="T7" fmla="*/ 18 h 43"/>
                <a:gd name="T8" fmla="*/ 22 w 38"/>
                <a:gd name="T9" fmla="*/ 9 h 43"/>
                <a:gd name="T10" fmla="*/ 28 w 38"/>
                <a:gd name="T11" fmla="*/ 9 h 43"/>
                <a:gd name="T12" fmla="*/ 32 w 38"/>
                <a:gd name="T13" fmla="*/ 11 h 43"/>
                <a:gd name="T14" fmla="*/ 38 w 38"/>
                <a:gd name="T15" fmla="*/ 5 h 43"/>
                <a:gd name="T16" fmla="*/ 38 w 38"/>
                <a:gd name="T17" fmla="*/ 3 h 43"/>
                <a:gd name="T18" fmla="*/ 32 w 38"/>
                <a:gd name="T19" fmla="*/ 0 h 43"/>
                <a:gd name="T20" fmla="*/ 28 w 38"/>
                <a:gd name="T21" fmla="*/ 2 h 43"/>
                <a:gd name="T22" fmla="*/ 20 w 38"/>
                <a:gd name="T23" fmla="*/ 2 h 43"/>
                <a:gd name="T24" fmla="*/ 2 w 38"/>
                <a:gd name="T25" fmla="*/ 15 h 43"/>
                <a:gd name="T26" fmla="*/ 2 w 38"/>
                <a:gd name="T27" fmla="*/ 33 h 43"/>
                <a:gd name="T28" fmla="*/ 0 w 38"/>
                <a:gd name="T29" fmla="*/ 35 h 43"/>
                <a:gd name="T30" fmla="*/ 0 w 38"/>
                <a:gd name="T31" fmla="*/ 37 h 43"/>
                <a:gd name="T32" fmla="*/ 5 w 38"/>
                <a:gd name="T33" fmla="*/ 43 h 43"/>
                <a:gd name="T34" fmla="*/ 11 w 38"/>
                <a:gd name="T35"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43">
                  <a:moveTo>
                    <a:pt x="11" y="37"/>
                  </a:moveTo>
                  <a:cubicBezTo>
                    <a:pt x="11" y="36"/>
                    <a:pt x="11" y="36"/>
                    <a:pt x="10" y="35"/>
                  </a:cubicBezTo>
                  <a:cubicBezTo>
                    <a:pt x="10" y="34"/>
                    <a:pt x="9" y="33"/>
                    <a:pt x="9" y="33"/>
                  </a:cubicBezTo>
                  <a:cubicBezTo>
                    <a:pt x="9" y="18"/>
                    <a:pt x="9" y="18"/>
                    <a:pt x="9" y="18"/>
                  </a:cubicBezTo>
                  <a:cubicBezTo>
                    <a:pt x="22" y="9"/>
                    <a:pt x="22" y="9"/>
                    <a:pt x="22" y="9"/>
                  </a:cubicBezTo>
                  <a:cubicBezTo>
                    <a:pt x="28" y="9"/>
                    <a:pt x="28" y="9"/>
                    <a:pt x="28" y="9"/>
                  </a:cubicBezTo>
                  <a:cubicBezTo>
                    <a:pt x="29" y="10"/>
                    <a:pt x="31" y="11"/>
                    <a:pt x="32" y="11"/>
                  </a:cubicBezTo>
                  <a:cubicBezTo>
                    <a:pt x="35" y="11"/>
                    <a:pt x="38" y="8"/>
                    <a:pt x="38" y="5"/>
                  </a:cubicBezTo>
                  <a:cubicBezTo>
                    <a:pt x="38" y="4"/>
                    <a:pt x="38" y="4"/>
                    <a:pt x="38" y="3"/>
                  </a:cubicBezTo>
                  <a:cubicBezTo>
                    <a:pt x="37" y="1"/>
                    <a:pt x="35" y="0"/>
                    <a:pt x="32" y="0"/>
                  </a:cubicBezTo>
                  <a:cubicBezTo>
                    <a:pt x="31" y="0"/>
                    <a:pt x="29" y="0"/>
                    <a:pt x="28" y="2"/>
                  </a:cubicBezTo>
                  <a:cubicBezTo>
                    <a:pt x="20" y="2"/>
                    <a:pt x="20" y="2"/>
                    <a:pt x="20" y="2"/>
                  </a:cubicBezTo>
                  <a:cubicBezTo>
                    <a:pt x="2" y="15"/>
                    <a:pt x="2" y="15"/>
                    <a:pt x="2" y="15"/>
                  </a:cubicBezTo>
                  <a:cubicBezTo>
                    <a:pt x="2" y="33"/>
                    <a:pt x="2" y="33"/>
                    <a:pt x="2" y="33"/>
                  </a:cubicBezTo>
                  <a:cubicBezTo>
                    <a:pt x="1" y="33"/>
                    <a:pt x="0" y="34"/>
                    <a:pt x="0" y="35"/>
                  </a:cubicBezTo>
                  <a:cubicBezTo>
                    <a:pt x="0" y="36"/>
                    <a:pt x="0" y="36"/>
                    <a:pt x="0" y="37"/>
                  </a:cubicBezTo>
                  <a:cubicBezTo>
                    <a:pt x="0" y="40"/>
                    <a:pt x="2" y="43"/>
                    <a:pt x="5" y="43"/>
                  </a:cubicBezTo>
                  <a:cubicBezTo>
                    <a:pt x="8" y="43"/>
                    <a:pt x="11" y="40"/>
                    <a:pt x="1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6"/>
            <p:cNvSpPr>
              <a:spLocks/>
            </p:cNvSpPr>
            <p:nvPr/>
          </p:nvSpPr>
          <p:spPr bwMode="auto">
            <a:xfrm>
              <a:off x="2869" y="2008"/>
              <a:ext cx="99" cy="131"/>
            </a:xfrm>
            <a:custGeom>
              <a:avLst/>
              <a:gdLst>
                <a:gd name="T0" fmla="*/ 32 w 41"/>
                <a:gd name="T1" fmla="*/ 10 h 54"/>
                <a:gd name="T2" fmla="*/ 32 w 41"/>
                <a:gd name="T3" fmla="*/ 15 h 54"/>
                <a:gd name="T4" fmla="*/ 2 w 41"/>
                <a:gd name="T5" fmla="*/ 36 h 54"/>
                <a:gd name="T6" fmla="*/ 2 w 41"/>
                <a:gd name="T7" fmla="*/ 44 h 54"/>
                <a:gd name="T8" fmla="*/ 0 w 41"/>
                <a:gd name="T9" fmla="*/ 46 h 54"/>
                <a:gd name="T10" fmla="*/ 0 w 41"/>
                <a:gd name="T11" fmla="*/ 48 h 54"/>
                <a:gd name="T12" fmla="*/ 5 w 41"/>
                <a:gd name="T13" fmla="*/ 54 h 54"/>
                <a:gd name="T14" fmla="*/ 11 w 41"/>
                <a:gd name="T15" fmla="*/ 48 h 54"/>
                <a:gd name="T16" fmla="*/ 11 w 41"/>
                <a:gd name="T17" fmla="*/ 46 h 54"/>
                <a:gd name="T18" fmla="*/ 9 w 41"/>
                <a:gd name="T19" fmla="*/ 44 h 54"/>
                <a:gd name="T20" fmla="*/ 9 w 41"/>
                <a:gd name="T21" fmla="*/ 40 h 54"/>
                <a:gd name="T22" fmla="*/ 39 w 41"/>
                <a:gd name="T23" fmla="*/ 19 h 54"/>
                <a:gd name="T24" fmla="*/ 39 w 41"/>
                <a:gd name="T25" fmla="*/ 10 h 54"/>
                <a:gd name="T26" fmla="*/ 41 w 41"/>
                <a:gd name="T27" fmla="*/ 5 h 54"/>
                <a:gd name="T28" fmla="*/ 41 w 41"/>
                <a:gd name="T29" fmla="*/ 3 h 54"/>
                <a:gd name="T30" fmla="*/ 36 w 41"/>
                <a:gd name="T31" fmla="*/ 0 h 54"/>
                <a:gd name="T32" fmla="*/ 30 w 41"/>
                <a:gd name="T33" fmla="*/ 3 h 54"/>
                <a:gd name="T34" fmla="*/ 30 w 41"/>
                <a:gd name="T35" fmla="*/ 5 h 54"/>
                <a:gd name="T36" fmla="*/ 32 w 41"/>
                <a:gd name="T37"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54">
                  <a:moveTo>
                    <a:pt x="32" y="10"/>
                  </a:moveTo>
                  <a:cubicBezTo>
                    <a:pt x="32" y="15"/>
                    <a:pt x="32" y="15"/>
                    <a:pt x="32" y="15"/>
                  </a:cubicBezTo>
                  <a:cubicBezTo>
                    <a:pt x="2" y="36"/>
                    <a:pt x="2" y="36"/>
                    <a:pt x="2" y="36"/>
                  </a:cubicBezTo>
                  <a:cubicBezTo>
                    <a:pt x="2" y="44"/>
                    <a:pt x="2" y="44"/>
                    <a:pt x="2" y="44"/>
                  </a:cubicBezTo>
                  <a:cubicBezTo>
                    <a:pt x="1" y="45"/>
                    <a:pt x="0" y="45"/>
                    <a:pt x="0" y="46"/>
                  </a:cubicBezTo>
                  <a:cubicBezTo>
                    <a:pt x="0" y="47"/>
                    <a:pt x="0" y="48"/>
                    <a:pt x="0" y="48"/>
                  </a:cubicBezTo>
                  <a:cubicBezTo>
                    <a:pt x="0" y="51"/>
                    <a:pt x="2" y="54"/>
                    <a:pt x="5" y="54"/>
                  </a:cubicBezTo>
                  <a:cubicBezTo>
                    <a:pt x="8" y="54"/>
                    <a:pt x="11" y="51"/>
                    <a:pt x="11" y="48"/>
                  </a:cubicBezTo>
                  <a:cubicBezTo>
                    <a:pt x="11" y="48"/>
                    <a:pt x="11" y="47"/>
                    <a:pt x="11" y="46"/>
                  </a:cubicBezTo>
                  <a:cubicBezTo>
                    <a:pt x="10" y="45"/>
                    <a:pt x="10" y="45"/>
                    <a:pt x="9" y="44"/>
                  </a:cubicBezTo>
                  <a:cubicBezTo>
                    <a:pt x="9" y="40"/>
                    <a:pt x="9" y="40"/>
                    <a:pt x="9" y="40"/>
                  </a:cubicBezTo>
                  <a:cubicBezTo>
                    <a:pt x="39" y="19"/>
                    <a:pt x="39" y="19"/>
                    <a:pt x="39" y="19"/>
                  </a:cubicBezTo>
                  <a:cubicBezTo>
                    <a:pt x="39" y="10"/>
                    <a:pt x="39" y="10"/>
                    <a:pt x="39" y="10"/>
                  </a:cubicBezTo>
                  <a:cubicBezTo>
                    <a:pt x="40" y="8"/>
                    <a:pt x="41" y="7"/>
                    <a:pt x="41" y="5"/>
                  </a:cubicBezTo>
                  <a:cubicBezTo>
                    <a:pt x="41" y="4"/>
                    <a:pt x="41" y="4"/>
                    <a:pt x="41" y="3"/>
                  </a:cubicBezTo>
                  <a:cubicBezTo>
                    <a:pt x="40" y="1"/>
                    <a:pt x="38" y="0"/>
                    <a:pt x="36" y="0"/>
                  </a:cubicBezTo>
                  <a:cubicBezTo>
                    <a:pt x="33" y="0"/>
                    <a:pt x="31" y="1"/>
                    <a:pt x="30" y="3"/>
                  </a:cubicBezTo>
                  <a:cubicBezTo>
                    <a:pt x="30" y="4"/>
                    <a:pt x="30" y="4"/>
                    <a:pt x="30" y="5"/>
                  </a:cubicBezTo>
                  <a:cubicBezTo>
                    <a:pt x="30" y="7"/>
                    <a:pt x="31" y="8"/>
                    <a:pt x="3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7"/>
            <p:cNvSpPr>
              <a:spLocks/>
            </p:cNvSpPr>
            <p:nvPr/>
          </p:nvSpPr>
          <p:spPr bwMode="auto">
            <a:xfrm>
              <a:off x="2915" y="2076"/>
              <a:ext cx="77" cy="63"/>
            </a:xfrm>
            <a:custGeom>
              <a:avLst/>
              <a:gdLst>
                <a:gd name="T0" fmla="*/ 21 w 32"/>
                <a:gd name="T1" fmla="*/ 5 h 26"/>
                <a:gd name="T2" fmla="*/ 7 w 32"/>
                <a:gd name="T3" fmla="*/ 15 h 26"/>
                <a:gd name="T4" fmla="*/ 6 w 32"/>
                <a:gd name="T5" fmla="*/ 15 h 26"/>
                <a:gd name="T6" fmla="*/ 0 w 32"/>
                <a:gd name="T7" fmla="*/ 18 h 26"/>
                <a:gd name="T8" fmla="*/ 0 w 32"/>
                <a:gd name="T9" fmla="*/ 20 h 26"/>
                <a:gd name="T10" fmla="*/ 6 w 32"/>
                <a:gd name="T11" fmla="*/ 26 h 26"/>
                <a:gd name="T12" fmla="*/ 11 w 32"/>
                <a:gd name="T13" fmla="*/ 21 h 26"/>
                <a:gd name="T14" fmla="*/ 25 w 32"/>
                <a:gd name="T15" fmla="*/ 11 h 26"/>
                <a:gd name="T16" fmla="*/ 27 w 32"/>
                <a:gd name="T17" fmla="*/ 11 h 26"/>
                <a:gd name="T18" fmla="*/ 32 w 32"/>
                <a:gd name="T19" fmla="*/ 5 h 26"/>
                <a:gd name="T20" fmla="*/ 32 w 32"/>
                <a:gd name="T21" fmla="*/ 3 h 26"/>
                <a:gd name="T22" fmla="*/ 27 w 32"/>
                <a:gd name="T23" fmla="*/ 0 h 26"/>
                <a:gd name="T24" fmla="*/ 22 w 32"/>
                <a:gd name="T25" fmla="*/ 3 h 26"/>
                <a:gd name="T26" fmla="*/ 21 w 32"/>
                <a:gd name="T2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6">
                  <a:moveTo>
                    <a:pt x="21" y="5"/>
                  </a:moveTo>
                  <a:cubicBezTo>
                    <a:pt x="7" y="15"/>
                    <a:pt x="7" y="15"/>
                    <a:pt x="7" y="15"/>
                  </a:cubicBezTo>
                  <a:cubicBezTo>
                    <a:pt x="7" y="15"/>
                    <a:pt x="6" y="15"/>
                    <a:pt x="6" y="15"/>
                  </a:cubicBezTo>
                  <a:cubicBezTo>
                    <a:pt x="3" y="15"/>
                    <a:pt x="1" y="16"/>
                    <a:pt x="0" y="18"/>
                  </a:cubicBezTo>
                  <a:cubicBezTo>
                    <a:pt x="0" y="19"/>
                    <a:pt x="0" y="20"/>
                    <a:pt x="0" y="20"/>
                  </a:cubicBezTo>
                  <a:cubicBezTo>
                    <a:pt x="0" y="23"/>
                    <a:pt x="2" y="26"/>
                    <a:pt x="6" y="26"/>
                  </a:cubicBezTo>
                  <a:cubicBezTo>
                    <a:pt x="9" y="26"/>
                    <a:pt x="11" y="24"/>
                    <a:pt x="11" y="21"/>
                  </a:cubicBezTo>
                  <a:cubicBezTo>
                    <a:pt x="25" y="11"/>
                    <a:pt x="25" y="11"/>
                    <a:pt x="25" y="11"/>
                  </a:cubicBezTo>
                  <a:cubicBezTo>
                    <a:pt x="26" y="11"/>
                    <a:pt x="26" y="11"/>
                    <a:pt x="27" y="11"/>
                  </a:cubicBezTo>
                  <a:cubicBezTo>
                    <a:pt x="30" y="11"/>
                    <a:pt x="32" y="8"/>
                    <a:pt x="32" y="5"/>
                  </a:cubicBezTo>
                  <a:cubicBezTo>
                    <a:pt x="32" y="5"/>
                    <a:pt x="32" y="4"/>
                    <a:pt x="32" y="3"/>
                  </a:cubicBezTo>
                  <a:cubicBezTo>
                    <a:pt x="31" y="1"/>
                    <a:pt x="29" y="0"/>
                    <a:pt x="27" y="0"/>
                  </a:cubicBezTo>
                  <a:cubicBezTo>
                    <a:pt x="24" y="0"/>
                    <a:pt x="22" y="1"/>
                    <a:pt x="22" y="3"/>
                  </a:cubicBezTo>
                  <a:cubicBezTo>
                    <a:pt x="21" y="4"/>
                    <a:pt x="21" y="5"/>
                    <a:pt x="2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8"/>
            <p:cNvSpPr>
              <a:spLocks/>
            </p:cNvSpPr>
            <p:nvPr/>
          </p:nvSpPr>
          <p:spPr bwMode="auto">
            <a:xfrm>
              <a:off x="2843" y="2229"/>
              <a:ext cx="29" cy="70"/>
            </a:xfrm>
            <a:custGeom>
              <a:avLst/>
              <a:gdLst>
                <a:gd name="T0" fmla="*/ 12 w 12"/>
                <a:gd name="T1" fmla="*/ 6 h 29"/>
                <a:gd name="T2" fmla="*/ 6 w 12"/>
                <a:gd name="T3" fmla="*/ 0 h 29"/>
                <a:gd name="T4" fmla="*/ 4 w 12"/>
                <a:gd name="T5" fmla="*/ 0 h 29"/>
                <a:gd name="T6" fmla="*/ 0 w 12"/>
                <a:gd name="T7" fmla="*/ 6 h 29"/>
                <a:gd name="T8" fmla="*/ 2 w 12"/>
                <a:gd name="T9" fmla="*/ 10 h 29"/>
                <a:gd name="T10" fmla="*/ 2 w 12"/>
                <a:gd name="T11" fmla="*/ 19 h 29"/>
                <a:gd name="T12" fmla="*/ 0 w 12"/>
                <a:gd name="T13" fmla="*/ 24 h 29"/>
                <a:gd name="T14" fmla="*/ 4 w 12"/>
                <a:gd name="T15" fmla="*/ 29 h 29"/>
                <a:gd name="T16" fmla="*/ 6 w 12"/>
                <a:gd name="T17" fmla="*/ 29 h 29"/>
                <a:gd name="T18" fmla="*/ 12 w 12"/>
                <a:gd name="T19" fmla="*/ 24 h 29"/>
                <a:gd name="T20" fmla="*/ 9 w 12"/>
                <a:gd name="T21" fmla="*/ 19 h 29"/>
                <a:gd name="T22" fmla="*/ 9 w 12"/>
                <a:gd name="T23" fmla="*/ 10 h 29"/>
                <a:gd name="T24" fmla="*/ 12 w 12"/>
                <a:gd name="T25"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9">
                  <a:moveTo>
                    <a:pt x="12" y="6"/>
                  </a:moveTo>
                  <a:cubicBezTo>
                    <a:pt x="12" y="3"/>
                    <a:pt x="9" y="0"/>
                    <a:pt x="6" y="0"/>
                  </a:cubicBezTo>
                  <a:cubicBezTo>
                    <a:pt x="5" y="0"/>
                    <a:pt x="5" y="0"/>
                    <a:pt x="4" y="0"/>
                  </a:cubicBezTo>
                  <a:cubicBezTo>
                    <a:pt x="2" y="1"/>
                    <a:pt x="0" y="3"/>
                    <a:pt x="0" y="6"/>
                  </a:cubicBezTo>
                  <a:cubicBezTo>
                    <a:pt x="0" y="7"/>
                    <a:pt x="1" y="9"/>
                    <a:pt x="2" y="10"/>
                  </a:cubicBezTo>
                  <a:cubicBezTo>
                    <a:pt x="2" y="19"/>
                    <a:pt x="2" y="19"/>
                    <a:pt x="2" y="19"/>
                  </a:cubicBezTo>
                  <a:cubicBezTo>
                    <a:pt x="1" y="20"/>
                    <a:pt x="0" y="22"/>
                    <a:pt x="0" y="24"/>
                  </a:cubicBezTo>
                  <a:cubicBezTo>
                    <a:pt x="0" y="26"/>
                    <a:pt x="2" y="28"/>
                    <a:pt x="4" y="29"/>
                  </a:cubicBezTo>
                  <a:cubicBezTo>
                    <a:pt x="5" y="29"/>
                    <a:pt x="5" y="29"/>
                    <a:pt x="6" y="29"/>
                  </a:cubicBezTo>
                  <a:cubicBezTo>
                    <a:pt x="9" y="29"/>
                    <a:pt x="12" y="27"/>
                    <a:pt x="12" y="24"/>
                  </a:cubicBezTo>
                  <a:cubicBezTo>
                    <a:pt x="12" y="22"/>
                    <a:pt x="11" y="20"/>
                    <a:pt x="9" y="19"/>
                  </a:cubicBezTo>
                  <a:cubicBezTo>
                    <a:pt x="9" y="10"/>
                    <a:pt x="9" y="10"/>
                    <a:pt x="9" y="10"/>
                  </a:cubicBezTo>
                  <a:cubicBezTo>
                    <a:pt x="11" y="9"/>
                    <a:pt x="12" y="7"/>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6" name="Freeform 22"/>
          <p:cNvSpPr>
            <a:spLocks noEditPoints="1"/>
          </p:cNvSpPr>
          <p:nvPr/>
        </p:nvSpPr>
        <p:spPr bwMode="auto">
          <a:xfrm>
            <a:off x="827272" y="3247427"/>
            <a:ext cx="568325" cy="539750"/>
          </a:xfrm>
          <a:custGeom>
            <a:avLst/>
            <a:gdLst>
              <a:gd name="T0" fmla="*/ 291 w 358"/>
              <a:gd name="T1" fmla="*/ 340 h 340"/>
              <a:gd name="T2" fmla="*/ 179 w 358"/>
              <a:gd name="T3" fmla="*/ 255 h 340"/>
              <a:gd name="T4" fmla="*/ 68 w 358"/>
              <a:gd name="T5" fmla="*/ 340 h 340"/>
              <a:gd name="T6" fmla="*/ 116 w 358"/>
              <a:gd name="T7" fmla="*/ 209 h 340"/>
              <a:gd name="T8" fmla="*/ 0 w 358"/>
              <a:gd name="T9" fmla="*/ 129 h 340"/>
              <a:gd name="T10" fmla="*/ 141 w 358"/>
              <a:gd name="T11" fmla="*/ 134 h 340"/>
              <a:gd name="T12" fmla="*/ 179 w 358"/>
              <a:gd name="T13" fmla="*/ 0 h 340"/>
              <a:gd name="T14" fmla="*/ 218 w 358"/>
              <a:gd name="T15" fmla="*/ 134 h 340"/>
              <a:gd name="T16" fmla="*/ 358 w 358"/>
              <a:gd name="T17" fmla="*/ 129 h 340"/>
              <a:gd name="T18" fmla="*/ 242 w 358"/>
              <a:gd name="T19" fmla="*/ 209 h 340"/>
              <a:gd name="T20" fmla="*/ 291 w 358"/>
              <a:gd name="T21" fmla="*/ 340 h 340"/>
              <a:gd name="T22" fmla="*/ 179 w 358"/>
              <a:gd name="T23" fmla="*/ 233 h 340"/>
              <a:gd name="T24" fmla="*/ 254 w 358"/>
              <a:gd name="T25" fmla="*/ 291 h 340"/>
              <a:gd name="T26" fmla="*/ 223 w 358"/>
              <a:gd name="T27" fmla="*/ 202 h 340"/>
              <a:gd name="T28" fmla="*/ 300 w 358"/>
              <a:gd name="T29" fmla="*/ 148 h 340"/>
              <a:gd name="T30" fmla="*/ 206 w 358"/>
              <a:gd name="T31" fmla="*/ 151 h 340"/>
              <a:gd name="T32" fmla="*/ 179 w 358"/>
              <a:gd name="T33" fmla="*/ 59 h 340"/>
              <a:gd name="T34" fmla="*/ 153 w 358"/>
              <a:gd name="T35" fmla="*/ 151 h 340"/>
              <a:gd name="T36" fmla="*/ 58 w 358"/>
              <a:gd name="T37" fmla="*/ 148 h 340"/>
              <a:gd name="T38" fmla="*/ 136 w 358"/>
              <a:gd name="T39" fmla="*/ 202 h 340"/>
              <a:gd name="T40" fmla="*/ 104 w 358"/>
              <a:gd name="T41" fmla="*/ 291 h 340"/>
              <a:gd name="T42" fmla="*/ 179 w 358"/>
              <a:gd name="T43" fmla="*/ 23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 h="340">
                <a:moveTo>
                  <a:pt x="291" y="340"/>
                </a:moveTo>
                <a:lnTo>
                  <a:pt x="179" y="255"/>
                </a:lnTo>
                <a:lnTo>
                  <a:pt x="68" y="340"/>
                </a:lnTo>
                <a:lnTo>
                  <a:pt x="116" y="209"/>
                </a:lnTo>
                <a:lnTo>
                  <a:pt x="0" y="129"/>
                </a:lnTo>
                <a:lnTo>
                  <a:pt x="141" y="134"/>
                </a:lnTo>
                <a:lnTo>
                  <a:pt x="179" y="0"/>
                </a:lnTo>
                <a:lnTo>
                  <a:pt x="218" y="134"/>
                </a:lnTo>
                <a:lnTo>
                  <a:pt x="358" y="129"/>
                </a:lnTo>
                <a:lnTo>
                  <a:pt x="242" y="209"/>
                </a:lnTo>
                <a:lnTo>
                  <a:pt x="291" y="340"/>
                </a:lnTo>
                <a:close/>
                <a:moveTo>
                  <a:pt x="179" y="233"/>
                </a:moveTo>
                <a:lnTo>
                  <a:pt x="254" y="291"/>
                </a:lnTo>
                <a:lnTo>
                  <a:pt x="223" y="202"/>
                </a:lnTo>
                <a:lnTo>
                  <a:pt x="300" y="148"/>
                </a:lnTo>
                <a:lnTo>
                  <a:pt x="206" y="151"/>
                </a:lnTo>
                <a:lnTo>
                  <a:pt x="179" y="59"/>
                </a:lnTo>
                <a:lnTo>
                  <a:pt x="153" y="151"/>
                </a:lnTo>
                <a:lnTo>
                  <a:pt x="58" y="148"/>
                </a:lnTo>
                <a:lnTo>
                  <a:pt x="136" y="202"/>
                </a:lnTo>
                <a:lnTo>
                  <a:pt x="104" y="291"/>
                </a:lnTo>
                <a:lnTo>
                  <a:pt x="179" y="2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39" name="Group 25"/>
          <p:cNvGrpSpPr>
            <a:grpSpLocks noChangeAspect="1"/>
          </p:cNvGrpSpPr>
          <p:nvPr/>
        </p:nvGrpSpPr>
        <p:grpSpPr bwMode="auto">
          <a:xfrm>
            <a:off x="7821553" y="3276490"/>
            <a:ext cx="428625" cy="500063"/>
            <a:chOff x="2285" y="3074"/>
            <a:chExt cx="270" cy="315"/>
          </a:xfrm>
          <a:solidFill>
            <a:schemeClr val="bg1"/>
          </a:solidFill>
        </p:grpSpPr>
        <p:sp>
          <p:nvSpPr>
            <p:cNvPr id="41" name="Freeform 26"/>
            <p:cNvSpPr>
              <a:spLocks noEditPoints="1"/>
            </p:cNvSpPr>
            <p:nvPr/>
          </p:nvSpPr>
          <p:spPr bwMode="auto">
            <a:xfrm>
              <a:off x="2285" y="3074"/>
              <a:ext cx="270" cy="315"/>
            </a:xfrm>
            <a:custGeom>
              <a:avLst/>
              <a:gdLst>
                <a:gd name="T0" fmla="*/ 110 w 111"/>
                <a:gd name="T1" fmla="*/ 76 h 130"/>
                <a:gd name="T2" fmla="*/ 102 w 111"/>
                <a:gd name="T3" fmla="*/ 60 h 130"/>
                <a:gd name="T4" fmla="*/ 99 w 111"/>
                <a:gd name="T5" fmla="*/ 50 h 130"/>
                <a:gd name="T6" fmla="*/ 84 w 111"/>
                <a:gd name="T7" fmla="*/ 15 h 130"/>
                <a:gd name="T8" fmla="*/ 49 w 111"/>
                <a:gd name="T9" fmla="*/ 0 h 130"/>
                <a:gd name="T10" fmla="*/ 49 w 111"/>
                <a:gd name="T11" fmla="*/ 0 h 130"/>
                <a:gd name="T12" fmla="*/ 14 w 111"/>
                <a:gd name="T13" fmla="*/ 15 h 130"/>
                <a:gd name="T14" fmla="*/ 0 w 111"/>
                <a:gd name="T15" fmla="*/ 50 h 130"/>
                <a:gd name="T16" fmla="*/ 5 w 111"/>
                <a:gd name="T17" fmla="*/ 72 h 130"/>
                <a:gd name="T18" fmla="*/ 14 w 111"/>
                <a:gd name="T19" fmla="*/ 103 h 130"/>
                <a:gd name="T20" fmla="*/ 14 w 111"/>
                <a:gd name="T21" fmla="*/ 105 h 130"/>
                <a:gd name="T22" fmla="*/ 15 w 111"/>
                <a:gd name="T23" fmla="*/ 106 h 130"/>
                <a:gd name="T24" fmla="*/ 51 w 111"/>
                <a:gd name="T25" fmla="*/ 130 h 130"/>
                <a:gd name="T26" fmla="*/ 69 w 111"/>
                <a:gd name="T27" fmla="*/ 130 h 130"/>
                <a:gd name="T28" fmla="*/ 76 w 111"/>
                <a:gd name="T29" fmla="*/ 123 h 130"/>
                <a:gd name="T30" fmla="*/ 76 w 111"/>
                <a:gd name="T31" fmla="*/ 114 h 130"/>
                <a:gd name="T32" fmla="*/ 86 w 111"/>
                <a:gd name="T33" fmla="*/ 114 h 130"/>
                <a:gd name="T34" fmla="*/ 99 w 111"/>
                <a:gd name="T35" fmla="*/ 101 h 130"/>
                <a:gd name="T36" fmla="*/ 99 w 111"/>
                <a:gd name="T37" fmla="*/ 87 h 130"/>
                <a:gd name="T38" fmla="*/ 103 w 111"/>
                <a:gd name="T39" fmla="*/ 87 h 130"/>
                <a:gd name="T40" fmla="*/ 110 w 111"/>
                <a:gd name="T41" fmla="*/ 83 h 130"/>
                <a:gd name="T42" fmla="*/ 110 w 111"/>
                <a:gd name="T43" fmla="*/ 76 h 130"/>
                <a:gd name="T44" fmla="*/ 104 w 111"/>
                <a:gd name="T45" fmla="*/ 80 h 130"/>
                <a:gd name="T46" fmla="*/ 103 w 111"/>
                <a:gd name="T47" fmla="*/ 80 h 130"/>
                <a:gd name="T48" fmla="*/ 92 w 111"/>
                <a:gd name="T49" fmla="*/ 80 h 130"/>
                <a:gd name="T50" fmla="*/ 92 w 111"/>
                <a:gd name="T51" fmla="*/ 101 h 130"/>
                <a:gd name="T52" fmla="*/ 86 w 111"/>
                <a:gd name="T53" fmla="*/ 107 h 130"/>
                <a:gd name="T54" fmla="*/ 69 w 111"/>
                <a:gd name="T55" fmla="*/ 107 h 130"/>
                <a:gd name="T56" fmla="*/ 69 w 111"/>
                <a:gd name="T57" fmla="*/ 123 h 130"/>
                <a:gd name="T58" fmla="*/ 51 w 111"/>
                <a:gd name="T59" fmla="*/ 123 h 130"/>
                <a:gd name="T60" fmla="*/ 21 w 111"/>
                <a:gd name="T61" fmla="*/ 101 h 130"/>
                <a:gd name="T62" fmla="*/ 11 w 111"/>
                <a:gd name="T63" fmla="*/ 69 h 130"/>
                <a:gd name="T64" fmla="*/ 7 w 111"/>
                <a:gd name="T65" fmla="*/ 50 h 130"/>
                <a:gd name="T66" fmla="*/ 19 w 111"/>
                <a:gd name="T67" fmla="*/ 20 h 130"/>
                <a:gd name="T68" fmla="*/ 49 w 111"/>
                <a:gd name="T69" fmla="*/ 7 h 130"/>
                <a:gd name="T70" fmla="*/ 49 w 111"/>
                <a:gd name="T71" fmla="*/ 7 h 130"/>
                <a:gd name="T72" fmla="*/ 79 w 111"/>
                <a:gd name="T73" fmla="*/ 20 h 130"/>
                <a:gd name="T74" fmla="*/ 92 w 111"/>
                <a:gd name="T75" fmla="*/ 50 h 130"/>
                <a:gd name="T76" fmla="*/ 95 w 111"/>
                <a:gd name="T77" fmla="*/ 63 h 130"/>
                <a:gd name="T78" fmla="*/ 104 w 111"/>
                <a:gd name="T79" fmla="*/ 79 h 130"/>
                <a:gd name="T80" fmla="*/ 104 w 111"/>
                <a:gd name="T81" fmla="*/ 79 h 130"/>
                <a:gd name="T82" fmla="*/ 104 w 111"/>
                <a:gd name="T83" fmla="*/ 8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130">
                  <a:moveTo>
                    <a:pt x="110" y="76"/>
                  </a:moveTo>
                  <a:cubicBezTo>
                    <a:pt x="102" y="60"/>
                    <a:pt x="102" y="60"/>
                    <a:pt x="102" y="60"/>
                  </a:cubicBezTo>
                  <a:cubicBezTo>
                    <a:pt x="100" y="57"/>
                    <a:pt x="99" y="53"/>
                    <a:pt x="99" y="50"/>
                  </a:cubicBezTo>
                  <a:cubicBezTo>
                    <a:pt x="99" y="37"/>
                    <a:pt x="94" y="24"/>
                    <a:pt x="84" y="15"/>
                  </a:cubicBezTo>
                  <a:cubicBezTo>
                    <a:pt x="75" y="5"/>
                    <a:pt x="63" y="0"/>
                    <a:pt x="49" y="0"/>
                  </a:cubicBezTo>
                  <a:cubicBezTo>
                    <a:pt x="49" y="0"/>
                    <a:pt x="49" y="0"/>
                    <a:pt x="49" y="0"/>
                  </a:cubicBezTo>
                  <a:cubicBezTo>
                    <a:pt x="36" y="0"/>
                    <a:pt x="23" y="6"/>
                    <a:pt x="14" y="15"/>
                  </a:cubicBezTo>
                  <a:cubicBezTo>
                    <a:pt x="5" y="24"/>
                    <a:pt x="0" y="37"/>
                    <a:pt x="0" y="50"/>
                  </a:cubicBezTo>
                  <a:cubicBezTo>
                    <a:pt x="0" y="58"/>
                    <a:pt x="2" y="66"/>
                    <a:pt x="5" y="72"/>
                  </a:cubicBezTo>
                  <a:cubicBezTo>
                    <a:pt x="11" y="84"/>
                    <a:pt x="14" y="90"/>
                    <a:pt x="14" y="103"/>
                  </a:cubicBezTo>
                  <a:cubicBezTo>
                    <a:pt x="14" y="105"/>
                    <a:pt x="14" y="105"/>
                    <a:pt x="14" y="105"/>
                  </a:cubicBezTo>
                  <a:cubicBezTo>
                    <a:pt x="15" y="106"/>
                    <a:pt x="15" y="106"/>
                    <a:pt x="15" y="106"/>
                  </a:cubicBezTo>
                  <a:cubicBezTo>
                    <a:pt x="48" y="130"/>
                    <a:pt x="49" y="130"/>
                    <a:pt x="51" y="130"/>
                  </a:cubicBezTo>
                  <a:cubicBezTo>
                    <a:pt x="69" y="130"/>
                    <a:pt x="69" y="130"/>
                    <a:pt x="69" y="130"/>
                  </a:cubicBezTo>
                  <a:cubicBezTo>
                    <a:pt x="73" y="130"/>
                    <a:pt x="76" y="126"/>
                    <a:pt x="76" y="123"/>
                  </a:cubicBezTo>
                  <a:cubicBezTo>
                    <a:pt x="76" y="114"/>
                    <a:pt x="76" y="114"/>
                    <a:pt x="76" y="114"/>
                  </a:cubicBezTo>
                  <a:cubicBezTo>
                    <a:pt x="86" y="114"/>
                    <a:pt x="86" y="114"/>
                    <a:pt x="86" y="114"/>
                  </a:cubicBezTo>
                  <a:cubicBezTo>
                    <a:pt x="93" y="114"/>
                    <a:pt x="99" y="108"/>
                    <a:pt x="99" y="101"/>
                  </a:cubicBezTo>
                  <a:cubicBezTo>
                    <a:pt x="99" y="87"/>
                    <a:pt x="99" y="87"/>
                    <a:pt x="99" y="87"/>
                  </a:cubicBezTo>
                  <a:cubicBezTo>
                    <a:pt x="103" y="87"/>
                    <a:pt x="103" y="87"/>
                    <a:pt x="103" y="87"/>
                  </a:cubicBezTo>
                  <a:cubicBezTo>
                    <a:pt x="106" y="87"/>
                    <a:pt x="109" y="86"/>
                    <a:pt x="110" y="83"/>
                  </a:cubicBezTo>
                  <a:cubicBezTo>
                    <a:pt x="111" y="81"/>
                    <a:pt x="111" y="78"/>
                    <a:pt x="110" y="76"/>
                  </a:cubicBezTo>
                  <a:close/>
                  <a:moveTo>
                    <a:pt x="104" y="80"/>
                  </a:moveTo>
                  <a:cubicBezTo>
                    <a:pt x="104" y="80"/>
                    <a:pt x="104" y="80"/>
                    <a:pt x="103" y="80"/>
                  </a:cubicBezTo>
                  <a:cubicBezTo>
                    <a:pt x="92" y="80"/>
                    <a:pt x="92" y="80"/>
                    <a:pt x="92" y="80"/>
                  </a:cubicBezTo>
                  <a:cubicBezTo>
                    <a:pt x="92" y="101"/>
                    <a:pt x="92" y="101"/>
                    <a:pt x="92" y="101"/>
                  </a:cubicBezTo>
                  <a:cubicBezTo>
                    <a:pt x="92" y="104"/>
                    <a:pt x="89" y="107"/>
                    <a:pt x="86" y="107"/>
                  </a:cubicBezTo>
                  <a:cubicBezTo>
                    <a:pt x="69" y="107"/>
                    <a:pt x="69" y="107"/>
                    <a:pt x="69" y="107"/>
                  </a:cubicBezTo>
                  <a:cubicBezTo>
                    <a:pt x="69" y="123"/>
                    <a:pt x="69" y="123"/>
                    <a:pt x="69" y="123"/>
                  </a:cubicBezTo>
                  <a:cubicBezTo>
                    <a:pt x="51" y="123"/>
                    <a:pt x="51" y="123"/>
                    <a:pt x="51" y="123"/>
                  </a:cubicBezTo>
                  <a:cubicBezTo>
                    <a:pt x="48" y="121"/>
                    <a:pt x="34" y="111"/>
                    <a:pt x="21" y="101"/>
                  </a:cubicBezTo>
                  <a:cubicBezTo>
                    <a:pt x="21" y="87"/>
                    <a:pt x="17" y="81"/>
                    <a:pt x="11" y="69"/>
                  </a:cubicBezTo>
                  <a:cubicBezTo>
                    <a:pt x="8" y="63"/>
                    <a:pt x="7" y="57"/>
                    <a:pt x="7" y="50"/>
                  </a:cubicBezTo>
                  <a:cubicBezTo>
                    <a:pt x="7" y="39"/>
                    <a:pt x="11" y="28"/>
                    <a:pt x="19" y="20"/>
                  </a:cubicBezTo>
                  <a:cubicBezTo>
                    <a:pt x="27" y="12"/>
                    <a:pt x="38" y="7"/>
                    <a:pt x="49" y="7"/>
                  </a:cubicBezTo>
                  <a:cubicBezTo>
                    <a:pt x="49" y="7"/>
                    <a:pt x="49" y="7"/>
                    <a:pt x="49" y="7"/>
                  </a:cubicBezTo>
                  <a:cubicBezTo>
                    <a:pt x="61" y="7"/>
                    <a:pt x="71" y="12"/>
                    <a:pt x="79" y="20"/>
                  </a:cubicBezTo>
                  <a:cubicBezTo>
                    <a:pt x="88" y="28"/>
                    <a:pt x="92" y="38"/>
                    <a:pt x="92" y="50"/>
                  </a:cubicBezTo>
                  <a:cubicBezTo>
                    <a:pt x="92" y="54"/>
                    <a:pt x="93" y="59"/>
                    <a:pt x="95" y="63"/>
                  </a:cubicBezTo>
                  <a:cubicBezTo>
                    <a:pt x="104" y="79"/>
                    <a:pt x="104" y="79"/>
                    <a:pt x="104" y="79"/>
                  </a:cubicBezTo>
                  <a:cubicBezTo>
                    <a:pt x="104" y="79"/>
                    <a:pt x="104" y="79"/>
                    <a:pt x="104" y="79"/>
                  </a:cubicBezTo>
                  <a:cubicBezTo>
                    <a:pt x="104" y="79"/>
                    <a:pt x="104" y="80"/>
                    <a:pt x="104"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7"/>
            <p:cNvSpPr>
              <a:spLocks noEditPoints="1"/>
            </p:cNvSpPr>
            <p:nvPr/>
          </p:nvSpPr>
          <p:spPr bwMode="auto">
            <a:xfrm>
              <a:off x="2316" y="3120"/>
              <a:ext cx="171" cy="170"/>
            </a:xfrm>
            <a:custGeom>
              <a:avLst/>
              <a:gdLst>
                <a:gd name="T0" fmla="*/ 66 w 70"/>
                <a:gd name="T1" fmla="*/ 16 h 70"/>
                <a:gd name="T2" fmla="*/ 48 w 70"/>
                <a:gd name="T3" fmla="*/ 9 h 70"/>
                <a:gd name="T4" fmla="*/ 43 w 70"/>
                <a:gd name="T5" fmla="*/ 0 h 70"/>
                <a:gd name="T6" fmla="*/ 26 w 70"/>
                <a:gd name="T7" fmla="*/ 8 h 70"/>
                <a:gd name="T8" fmla="*/ 16 w 70"/>
                <a:gd name="T9" fmla="*/ 5 h 70"/>
                <a:gd name="T10" fmla="*/ 9 w 70"/>
                <a:gd name="T11" fmla="*/ 23 h 70"/>
                <a:gd name="T12" fmla="*/ 0 w 70"/>
                <a:gd name="T13" fmla="*/ 27 h 70"/>
                <a:gd name="T14" fmla="*/ 8 w 70"/>
                <a:gd name="T15" fmla="*/ 45 h 70"/>
                <a:gd name="T16" fmla="*/ 5 w 70"/>
                <a:gd name="T17" fmla="*/ 54 h 70"/>
                <a:gd name="T18" fmla="*/ 23 w 70"/>
                <a:gd name="T19" fmla="*/ 61 h 70"/>
                <a:gd name="T20" fmla="*/ 28 w 70"/>
                <a:gd name="T21" fmla="*/ 70 h 70"/>
                <a:gd name="T22" fmla="*/ 45 w 70"/>
                <a:gd name="T23" fmla="*/ 62 h 70"/>
                <a:gd name="T24" fmla="*/ 55 w 70"/>
                <a:gd name="T25" fmla="*/ 65 h 70"/>
                <a:gd name="T26" fmla="*/ 61 w 70"/>
                <a:gd name="T27" fmla="*/ 47 h 70"/>
                <a:gd name="T28" fmla="*/ 70 w 70"/>
                <a:gd name="T29" fmla="*/ 43 h 70"/>
                <a:gd name="T30" fmla="*/ 62 w 70"/>
                <a:gd name="T31" fmla="*/ 25 h 70"/>
                <a:gd name="T32" fmla="*/ 63 w 70"/>
                <a:gd name="T33" fmla="*/ 37 h 70"/>
                <a:gd name="T34" fmla="*/ 56 w 70"/>
                <a:gd name="T35" fmla="*/ 41 h 70"/>
                <a:gd name="T36" fmla="*/ 53 w 70"/>
                <a:gd name="T37" fmla="*/ 48 h 70"/>
                <a:gd name="T38" fmla="*/ 54 w 70"/>
                <a:gd name="T39" fmla="*/ 57 h 70"/>
                <a:gd name="T40" fmla="*/ 46 w 70"/>
                <a:gd name="T41" fmla="*/ 54 h 70"/>
                <a:gd name="T42" fmla="*/ 39 w 70"/>
                <a:gd name="T43" fmla="*/ 57 h 70"/>
                <a:gd name="T44" fmla="*/ 33 w 70"/>
                <a:gd name="T45" fmla="*/ 63 h 70"/>
                <a:gd name="T46" fmla="*/ 29 w 70"/>
                <a:gd name="T47" fmla="*/ 56 h 70"/>
                <a:gd name="T48" fmla="*/ 23 w 70"/>
                <a:gd name="T49" fmla="*/ 53 h 70"/>
                <a:gd name="T50" fmla="*/ 14 w 70"/>
                <a:gd name="T51" fmla="*/ 53 h 70"/>
                <a:gd name="T52" fmla="*/ 16 w 70"/>
                <a:gd name="T53" fmla="*/ 46 h 70"/>
                <a:gd name="T54" fmla="*/ 14 w 70"/>
                <a:gd name="T55" fmla="*/ 39 h 70"/>
                <a:gd name="T56" fmla="*/ 7 w 70"/>
                <a:gd name="T57" fmla="*/ 33 h 70"/>
                <a:gd name="T58" fmla="*/ 14 w 70"/>
                <a:gd name="T59" fmla="*/ 29 h 70"/>
                <a:gd name="T60" fmla="*/ 17 w 70"/>
                <a:gd name="T61" fmla="*/ 23 h 70"/>
                <a:gd name="T62" fmla="*/ 17 w 70"/>
                <a:gd name="T63" fmla="*/ 14 h 70"/>
                <a:gd name="T64" fmla="*/ 25 w 70"/>
                <a:gd name="T65" fmla="*/ 16 h 70"/>
                <a:gd name="T66" fmla="*/ 31 w 70"/>
                <a:gd name="T67" fmla="*/ 14 h 70"/>
                <a:gd name="T68" fmla="*/ 38 w 70"/>
                <a:gd name="T69" fmla="*/ 7 h 70"/>
                <a:gd name="T70" fmla="*/ 41 w 70"/>
                <a:gd name="T71" fmla="*/ 14 h 70"/>
                <a:gd name="T72" fmla="*/ 48 w 70"/>
                <a:gd name="T73" fmla="*/ 17 h 70"/>
                <a:gd name="T74" fmla="*/ 57 w 70"/>
                <a:gd name="T75" fmla="*/ 17 h 70"/>
                <a:gd name="T76" fmla="*/ 54 w 70"/>
                <a:gd name="T77" fmla="*/ 24 h 70"/>
                <a:gd name="T78" fmla="*/ 57 w 70"/>
                <a:gd name="T79" fmla="*/ 31 h 70"/>
                <a:gd name="T80" fmla="*/ 63 w 70"/>
                <a:gd name="T81" fmla="*/ 3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70">
                  <a:moveTo>
                    <a:pt x="61" y="23"/>
                  </a:moveTo>
                  <a:cubicBezTo>
                    <a:pt x="66" y="16"/>
                    <a:pt x="66" y="16"/>
                    <a:pt x="66" y="16"/>
                  </a:cubicBezTo>
                  <a:cubicBezTo>
                    <a:pt x="55" y="5"/>
                    <a:pt x="55" y="5"/>
                    <a:pt x="55" y="5"/>
                  </a:cubicBezTo>
                  <a:cubicBezTo>
                    <a:pt x="48" y="9"/>
                    <a:pt x="48" y="9"/>
                    <a:pt x="48" y="9"/>
                  </a:cubicBezTo>
                  <a:cubicBezTo>
                    <a:pt x="47" y="9"/>
                    <a:pt x="46" y="8"/>
                    <a:pt x="45" y="8"/>
                  </a:cubicBezTo>
                  <a:cubicBezTo>
                    <a:pt x="43" y="0"/>
                    <a:pt x="43" y="0"/>
                    <a:pt x="43" y="0"/>
                  </a:cubicBezTo>
                  <a:cubicBezTo>
                    <a:pt x="28" y="0"/>
                    <a:pt x="28" y="0"/>
                    <a:pt x="28" y="0"/>
                  </a:cubicBezTo>
                  <a:cubicBezTo>
                    <a:pt x="26" y="8"/>
                    <a:pt x="26" y="8"/>
                    <a:pt x="26" y="8"/>
                  </a:cubicBezTo>
                  <a:cubicBezTo>
                    <a:pt x="25" y="8"/>
                    <a:pt x="24" y="9"/>
                    <a:pt x="23" y="9"/>
                  </a:cubicBezTo>
                  <a:cubicBezTo>
                    <a:pt x="16" y="5"/>
                    <a:pt x="16" y="5"/>
                    <a:pt x="16" y="5"/>
                  </a:cubicBezTo>
                  <a:cubicBezTo>
                    <a:pt x="5" y="16"/>
                    <a:pt x="5" y="16"/>
                    <a:pt x="5" y="16"/>
                  </a:cubicBezTo>
                  <a:cubicBezTo>
                    <a:pt x="9" y="23"/>
                    <a:pt x="9" y="23"/>
                    <a:pt x="9" y="23"/>
                  </a:cubicBezTo>
                  <a:cubicBezTo>
                    <a:pt x="9" y="24"/>
                    <a:pt x="9" y="25"/>
                    <a:pt x="8" y="25"/>
                  </a:cubicBezTo>
                  <a:cubicBezTo>
                    <a:pt x="0" y="27"/>
                    <a:pt x="0" y="27"/>
                    <a:pt x="0" y="27"/>
                  </a:cubicBezTo>
                  <a:cubicBezTo>
                    <a:pt x="0" y="43"/>
                    <a:pt x="0" y="43"/>
                    <a:pt x="0" y="43"/>
                  </a:cubicBezTo>
                  <a:cubicBezTo>
                    <a:pt x="8" y="45"/>
                    <a:pt x="8" y="45"/>
                    <a:pt x="8" y="45"/>
                  </a:cubicBezTo>
                  <a:cubicBezTo>
                    <a:pt x="9" y="46"/>
                    <a:pt x="9" y="47"/>
                    <a:pt x="9" y="47"/>
                  </a:cubicBezTo>
                  <a:cubicBezTo>
                    <a:pt x="5" y="54"/>
                    <a:pt x="5" y="54"/>
                    <a:pt x="5" y="54"/>
                  </a:cubicBezTo>
                  <a:cubicBezTo>
                    <a:pt x="16" y="65"/>
                    <a:pt x="16" y="65"/>
                    <a:pt x="16" y="65"/>
                  </a:cubicBezTo>
                  <a:cubicBezTo>
                    <a:pt x="23" y="61"/>
                    <a:pt x="23" y="61"/>
                    <a:pt x="23" y="61"/>
                  </a:cubicBezTo>
                  <a:cubicBezTo>
                    <a:pt x="24" y="62"/>
                    <a:pt x="25" y="62"/>
                    <a:pt x="26" y="62"/>
                  </a:cubicBezTo>
                  <a:cubicBezTo>
                    <a:pt x="28" y="70"/>
                    <a:pt x="28" y="70"/>
                    <a:pt x="28" y="70"/>
                  </a:cubicBezTo>
                  <a:cubicBezTo>
                    <a:pt x="43" y="70"/>
                    <a:pt x="43" y="70"/>
                    <a:pt x="43" y="70"/>
                  </a:cubicBezTo>
                  <a:cubicBezTo>
                    <a:pt x="45" y="62"/>
                    <a:pt x="45" y="62"/>
                    <a:pt x="45" y="62"/>
                  </a:cubicBezTo>
                  <a:cubicBezTo>
                    <a:pt x="46" y="62"/>
                    <a:pt x="47" y="62"/>
                    <a:pt x="48" y="61"/>
                  </a:cubicBezTo>
                  <a:cubicBezTo>
                    <a:pt x="55" y="65"/>
                    <a:pt x="55" y="65"/>
                    <a:pt x="55" y="65"/>
                  </a:cubicBezTo>
                  <a:cubicBezTo>
                    <a:pt x="66" y="54"/>
                    <a:pt x="66" y="54"/>
                    <a:pt x="66" y="54"/>
                  </a:cubicBezTo>
                  <a:cubicBezTo>
                    <a:pt x="61" y="47"/>
                    <a:pt x="61" y="47"/>
                    <a:pt x="61" y="47"/>
                  </a:cubicBezTo>
                  <a:cubicBezTo>
                    <a:pt x="62" y="47"/>
                    <a:pt x="62" y="46"/>
                    <a:pt x="62" y="45"/>
                  </a:cubicBezTo>
                  <a:cubicBezTo>
                    <a:pt x="70" y="43"/>
                    <a:pt x="70" y="43"/>
                    <a:pt x="70" y="43"/>
                  </a:cubicBezTo>
                  <a:cubicBezTo>
                    <a:pt x="70" y="27"/>
                    <a:pt x="70" y="27"/>
                    <a:pt x="70" y="27"/>
                  </a:cubicBezTo>
                  <a:cubicBezTo>
                    <a:pt x="62" y="25"/>
                    <a:pt x="62" y="25"/>
                    <a:pt x="62" y="25"/>
                  </a:cubicBezTo>
                  <a:cubicBezTo>
                    <a:pt x="62" y="25"/>
                    <a:pt x="62" y="24"/>
                    <a:pt x="61" y="23"/>
                  </a:cubicBezTo>
                  <a:close/>
                  <a:moveTo>
                    <a:pt x="63" y="37"/>
                  </a:moveTo>
                  <a:cubicBezTo>
                    <a:pt x="57" y="39"/>
                    <a:pt x="57" y="39"/>
                    <a:pt x="57" y="39"/>
                  </a:cubicBezTo>
                  <a:cubicBezTo>
                    <a:pt x="56" y="41"/>
                    <a:pt x="56" y="41"/>
                    <a:pt x="56" y="41"/>
                  </a:cubicBezTo>
                  <a:cubicBezTo>
                    <a:pt x="56" y="43"/>
                    <a:pt x="55" y="44"/>
                    <a:pt x="54" y="46"/>
                  </a:cubicBezTo>
                  <a:cubicBezTo>
                    <a:pt x="53" y="48"/>
                    <a:pt x="53" y="48"/>
                    <a:pt x="53" y="48"/>
                  </a:cubicBezTo>
                  <a:cubicBezTo>
                    <a:pt x="57" y="53"/>
                    <a:pt x="57" y="53"/>
                    <a:pt x="57" y="53"/>
                  </a:cubicBezTo>
                  <a:cubicBezTo>
                    <a:pt x="54" y="57"/>
                    <a:pt x="54" y="57"/>
                    <a:pt x="54" y="57"/>
                  </a:cubicBezTo>
                  <a:cubicBezTo>
                    <a:pt x="48" y="53"/>
                    <a:pt x="48" y="53"/>
                    <a:pt x="48" y="53"/>
                  </a:cubicBezTo>
                  <a:cubicBezTo>
                    <a:pt x="46" y="54"/>
                    <a:pt x="46" y="54"/>
                    <a:pt x="46" y="54"/>
                  </a:cubicBezTo>
                  <a:cubicBezTo>
                    <a:pt x="45" y="55"/>
                    <a:pt x="43" y="56"/>
                    <a:pt x="41" y="56"/>
                  </a:cubicBezTo>
                  <a:cubicBezTo>
                    <a:pt x="39" y="57"/>
                    <a:pt x="39" y="57"/>
                    <a:pt x="39" y="57"/>
                  </a:cubicBezTo>
                  <a:cubicBezTo>
                    <a:pt x="38" y="63"/>
                    <a:pt x="38" y="63"/>
                    <a:pt x="38" y="63"/>
                  </a:cubicBezTo>
                  <a:cubicBezTo>
                    <a:pt x="33" y="63"/>
                    <a:pt x="33" y="63"/>
                    <a:pt x="33" y="63"/>
                  </a:cubicBezTo>
                  <a:cubicBezTo>
                    <a:pt x="31" y="57"/>
                    <a:pt x="31" y="57"/>
                    <a:pt x="31" y="57"/>
                  </a:cubicBezTo>
                  <a:cubicBezTo>
                    <a:pt x="29" y="56"/>
                    <a:pt x="29" y="56"/>
                    <a:pt x="29" y="56"/>
                  </a:cubicBezTo>
                  <a:cubicBezTo>
                    <a:pt x="28" y="56"/>
                    <a:pt x="26" y="55"/>
                    <a:pt x="25" y="54"/>
                  </a:cubicBezTo>
                  <a:cubicBezTo>
                    <a:pt x="23" y="53"/>
                    <a:pt x="23" y="53"/>
                    <a:pt x="23" y="53"/>
                  </a:cubicBezTo>
                  <a:cubicBezTo>
                    <a:pt x="17" y="57"/>
                    <a:pt x="17" y="57"/>
                    <a:pt x="17" y="57"/>
                  </a:cubicBezTo>
                  <a:cubicBezTo>
                    <a:pt x="14" y="53"/>
                    <a:pt x="14" y="53"/>
                    <a:pt x="14" y="53"/>
                  </a:cubicBezTo>
                  <a:cubicBezTo>
                    <a:pt x="17" y="48"/>
                    <a:pt x="17" y="48"/>
                    <a:pt x="17" y="48"/>
                  </a:cubicBezTo>
                  <a:cubicBezTo>
                    <a:pt x="16" y="46"/>
                    <a:pt x="16" y="46"/>
                    <a:pt x="16" y="46"/>
                  </a:cubicBezTo>
                  <a:cubicBezTo>
                    <a:pt x="16" y="44"/>
                    <a:pt x="15" y="43"/>
                    <a:pt x="14" y="41"/>
                  </a:cubicBezTo>
                  <a:cubicBezTo>
                    <a:pt x="14" y="39"/>
                    <a:pt x="14" y="39"/>
                    <a:pt x="14" y="39"/>
                  </a:cubicBezTo>
                  <a:cubicBezTo>
                    <a:pt x="7" y="37"/>
                    <a:pt x="7" y="37"/>
                    <a:pt x="7" y="37"/>
                  </a:cubicBezTo>
                  <a:cubicBezTo>
                    <a:pt x="7" y="33"/>
                    <a:pt x="7" y="33"/>
                    <a:pt x="7" y="33"/>
                  </a:cubicBezTo>
                  <a:cubicBezTo>
                    <a:pt x="14" y="31"/>
                    <a:pt x="14" y="31"/>
                    <a:pt x="14" y="31"/>
                  </a:cubicBezTo>
                  <a:cubicBezTo>
                    <a:pt x="14" y="29"/>
                    <a:pt x="14" y="29"/>
                    <a:pt x="14" y="29"/>
                  </a:cubicBezTo>
                  <a:cubicBezTo>
                    <a:pt x="15" y="28"/>
                    <a:pt x="16" y="26"/>
                    <a:pt x="16" y="24"/>
                  </a:cubicBezTo>
                  <a:cubicBezTo>
                    <a:pt x="17" y="23"/>
                    <a:pt x="17" y="23"/>
                    <a:pt x="17" y="23"/>
                  </a:cubicBezTo>
                  <a:cubicBezTo>
                    <a:pt x="14" y="17"/>
                    <a:pt x="14" y="17"/>
                    <a:pt x="14" y="17"/>
                  </a:cubicBezTo>
                  <a:cubicBezTo>
                    <a:pt x="17" y="14"/>
                    <a:pt x="17" y="14"/>
                    <a:pt x="17" y="14"/>
                  </a:cubicBezTo>
                  <a:cubicBezTo>
                    <a:pt x="23" y="17"/>
                    <a:pt x="23" y="17"/>
                    <a:pt x="23" y="17"/>
                  </a:cubicBezTo>
                  <a:cubicBezTo>
                    <a:pt x="25" y="16"/>
                    <a:pt x="25" y="16"/>
                    <a:pt x="25" y="16"/>
                  </a:cubicBezTo>
                  <a:cubicBezTo>
                    <a:pt x="26" y="15"/>
                    <a:pt x="28" y="15"/>
                    <a:pt x="29" y="14"/>
                  </a:cubicBezTo>
                  <a:cubicBezTo>
                    <a:pt x="31" y="14"/>
                    <a:pt x="31" y="14"/>
                    <a:pt x="31" y="14"/>
                  </a:cubicBezTo>
                  <a:cubicBezTo>
                    <a:pt x="33" y="7"/>
                    <a:pt x="33" y="7"/>
                    <a:pt x="33" y="7"/>
                  </a:cubicBezTo>
                  <a:cubicBezTo>
                    <a:pt x="38" y="7"/>
                    <a:pt x="38" y="7"/>
                    <a:pt x="38" y="7"/>
                  </a:cubicBezTo>
                  <a:cubicBezTo>
                    <a:pt x="39" y="14"/>
                    <a:pt x="39" y="14"/>
                    <a:pt x="39" y="14"/>
                  </a:cubicBezTo>
                  <a:cubicBezTo>
                    <a:pt x="41" y="14"/>
                    <a:pt x="41" y="14"/>
                    <a:pt x="41" y="14"/>
                  </a:cubicBezTo>
                  <a:cubicBezTo>
                    <a:pt x="43" y="15"/>
                    <a:pt x="44" y="15"/>
                    <a:pt x="46" y="16"/>
                  </a:cubicBezTo>
                  <a:cubicBezTo>
                    <a:pt x="48" y="17"/>
                    <a:pt x="48" y="17"/>
                    <a:pt x="48" y="17"/>
                  </a:cubicBezTo>
                  <a:cubicBezTo>
                    <a:pt x="54" y="14"/>
                    <a:pt x="54" y="14"/>
                    <a:pt x="54" y="14"/>
                  </a:cubicBezTo>
                  <a:cubicBezTo>
                    <a:pt x="57" y="17"/>
                    <a:pt x="57" y="17"/>
                    <a:pt x="57" y="17"/>
                  </a:cubicBezTo>
                  <a:cubicBezTo>
                    <a:pt x="53" y="23"/>
                    <a:pt x="53" y="23"/>
                    <a:pt x="53" y="23"/>
                  </a:cubicBezTo>
                  <a:cubicBezTo>
                    <a:pt x="54" y="24"/>
                    <a:pt x="54" y="24"/>
                    <a:pt x="54" y="24"/>
                  </a:cubicBezTo>
                  <a:cubicBezTo>
                    <a:pt x="55" y="26"/>
                    <a:pt x="56" y="28"/>
                    <a:pt x="56" y="29"/>
                  </a:cubicBezTo>
                  <a:cubicBezTo>
                    <a:pt x="57" y="31"/>
                    <a:pt x="57" y="31"/>
                    <a:pt x="57" y="31"/>
                  </a:cubicBezTo>
                  <a:cubicBezTo>
                    <a:pt x="63" y="33"/>
                    <a:pt x="63" y="33"/>
                    <a:pt x="63" y="33"/>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28"/>
            <p:cNvSpPr>
              <a:spLocks noEditPoints="1"/>
            </p:cNvSpPr>
            <p:nvPr/>
          </p:nvSpPr>
          <p:spPr bwMode="auto">
            <a:xfrm>
              <a:off x="2362" y="3166"/>
              <a:ext cx="78" cy="7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5 h 32"/>
                <a:gd name="T12" fmla="*/ 7 w 32"/>
                <a:gd name="T13" fmla="*/ 16 h 32"/>
                <a:gd name="T14" fmla="*/ 16 w 32"/>
                <a:gd name="T15" fmla="*/ 7 h 32"/>
                <a:gd name="T16" fmla="*/ 25 w 32"/>
                <a:gd name="T17" fmla="*/ 16 h 32"/>
                <a:gd name="T18" fmla="*/ 16 w 32"/>
                <a:gd name="T19"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8" y="0"/>
                    <a:pt x="0" y="8"/>
                    <a:pt x="0" y="16"/>
                  </a:cubicBezTo>
                  <a:cubicBezTo>
                    <a:pt x="0" y="25"/>
                    <a:pt x="8" y="32"/>
                    <a:pt x="16" y="32"/>
                  </a:cubicBezTo>
                  <a:cubicBezTo>
                    <a:pt x="25" y="32"/>
                    <a:pt x="32" y="25"/>
                    <a:pt x="32" y="16"/>
                  </a:cubicBezTo>
                  <a:cubicBezTo>
                    <a:pt x="32" y="8"/>
                    <a:pt x="25" y="0"/>
                    <a:pt x="16" y="0"/>
                  </a:cubicBezTo>
                  <a:close/>
                  <a:moveTo>
                    <a:pt x="16" y="25"/>
                  </a:moveTo>
                  <a:cubicBezTo>
                    <a:pt x="11" y="25"/>
                    <a:pt x="7" y="21"/>
                    <a:pt x="7" y="16"/>
                  </a:cubicBezTo>
                  <a:cubicBezTo>
                    <a:pt x="7" y="11"/>
                    <a:pt x="11" y="7"/>
                    <a:pt x="16" y="7"/>
                  </a:cubicBezTo>
                  <a:cubicBezTo>
                    <a:pt x="21" y="7"/>
                    <a:pt x="25" y="11"/>
                    <a:pt x="25" y="16"/>
                  </a:cubicBezTo>
                  <a:cubicBezTo>
                    <a:pt x="25" y="21"/>
                    <a:pt x="21" y="25"/>
                    <a:pt x="16"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7" name="Freeform 32"/>
          <p:cNvSpPr>
            <a:spLocks noEditPoints="1"/>
          </p:cNvSpPr>
          <p:nvPr/>
        </p:nvSpPr>
        <p:spPr bwMode="auto">
          <a:xfrm>
            <a:off x="6036927" y="3266477"/>
            <a:ext cx="525463" cy="501650"/>
          </a:xfrm>
          <a:custGeom>
            <a:avLst/>
            <a:gdLst>
              <a:gd name="T0" fmla="*/ 165 w 331"/>
              <a:gd name="T1" fmla="*/ 0 h 316"/>
              <a:gd name="T2" fmla="*/ 105 w 331"/>
              <a:gd name="T3" fmla="*/ 43 h 316"/>
              <a:gd name="T4" fmla="*/ 105 w 331"/>
              <a:gd name="T5" fmla="*/ 2 h 316"/>
              <a:gd name="T6" fmla="*/ 34 w 331"/>
              <a:gd name="T7" fmla="*/ 2 h 316"/>
              <a:gd name="T8" fmla="*/ 34 w 331"/>
              <a:gd name="T9" fmla="*/ 92 h 316"/>
              <a:gd name="T10" fmla="*/ 0 w 331"/>
              <a:gd name="T11" fmla="*/ 113 h 316"/>
              <a:gd name="T12" fmla="*/ 0 w 331"/>
              <a:gd name="T13" fmla="*/ 316 h 316"/>
              <a:gd name="T14" fmla="*/ 139 w 331"/>
              <a:gd name="T15" fmla="*/ 316 h 316"/>
              <a:gd name="T16" fmla="*/ 139 w 331"/>
              <a:gd name="T17" fmla="*/ 222 h 316"/>
              <a:gd name="T18" fmla="*/ 192 w 331"/>
              <a:gd name="T19" fmla="*/ 222 h 316"/>
              <a:gd name="T20" fmla="*/ 192 w 331"/>
              <a:gd name="T21" fmla="*/ 316 h 316"/>
              <a:gd name="T22" fmla="*/ 331 w 331"/>
              <a:gd name="T23" fmla="*/ 316 h 316"/>
              <a:gd name="T24" fmla="*/ 331 w 331"/>
              <a:gd name="T25" fmla="*/ 113 h 316"/>
              <a:gd name="T26" fmla="*/ 165 w 331"/>
              <a:gd name="T27" fmla="*/ 0 h 316"/>
              <a:gd name="T28" fmla="*/ 314 w 331"/>
              <a:gd name="T29" fmla="*/ 300 h 316"/>
              <a:gd name="T30" fmla="*/ 209 w 331"/>
              <a:gd name="T31" fmla="*/ 300 h 316"/>
              <a:gd name="T32" fmla="*/ 209 w 331"/>
              <a:gd name="T33" fmla="*/ 205 h 316"/>
              <a:gd name="T34" fmla="*/ 122 w 331"/>
              <a:gd name="T35" fmla="*/ 205 h 316"/>
              <a:gd name="T36" fmla="*/ 122 w 331"/>
              <a:gd name="T37" fmla="*/ 300 h 316"/>
              <a:gd name="T38" fmla="*/ 17 w 331"/>
              <a:gd name="T39" fmla="*/ 300 h 316"/>
              <a:gd name="T40" fmla="*/ 17 w 331"/>
              <a:gd name="T41" fmla="*/ 123 h 316"/>
              <a:gd name="T42" fmla="*/ 51 w 331"/>
              <a:gd name="T43" fmla="*/ 99 h 316"/>
              <a:gd name="T44" fmla="*/ 51 w 331"/>
              <a:gd name="T45" fmla="*/ 19 h 316"/>
              <a:gd name="T46" fmla="*/ 88 w 331"/>
              <a:gd name="T47" fmla="*/ 19 h 316"/>
              <a:gd name="T48" fmla="*/ 88 w 331"/>
              <a:gd name="T49" fmla="*/ 75 h 316"/>
              <a:gd name="T50" fmla="*/ 165 w 331"/>
              <a:gd name="T51" fmla="*/ 21 h 316"/>
              <a:gd name="T52" fmla="*/ 314 w 331"/>
              <a:gd name="T53" fmla="*/ 123 h 316"/>
              <a:gd name="T54" fmla="*/ 314 w 331"/>
              <a:gd name="T55" fmla="*/ 30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1" h="316">
                <a:moveTo>
                  <a:pt x="165" y="0"/>
                </a:moveTo>
                <a:lnTo>
                  <a:pt x="105" y="43"/>
                </a:lnTo>
                <a:lnTo>
                  <a:pt x="105" y="2"/>
                </a:lnTo>
                <a:lnTo>
                  <a:pt x="34" y="2"/>
                </a:lnTo>
                <a:lnTo>
                  <a:pt x="34" y="92"/>
                </a:lnTo>
                <a:lnTo>
                  <a:pt x="0" y="113"/>
                </a:lnTo>
                <a:lnTo>
                  <a:pt x="0" y="316"/>
                </a:lnTo>
                <a:lnTo>
                  <a:pt x="139" y="316"/>
                </a:lnTo>
                <a:lnTo>
                  <a:pt x="139" y="222"/>
                </a:lnTo>
                <a:lnTo>
                  <a:pt x="192" y="222"/>
                </a:lnTo>
                <a:lnTo>
                  <a:pt x="192" y="316"/>
                </a:lnTo>
                <a:lnTo>
                  <a:pt x="331" y="316"/>
                </a:lnTo>
                <a:lnTo>
                  <a:pt x="331" y="113"/>
                </a:lnTo>
                <a:lnTo>
                  <a:pt x="165" y="0"/>
                </a:lnTo>
                <a:close/>
                <a:moveTo>
                  <a:pt x="314" y="300"/>
                </a:moveTo>
                <a:lnTo>
                  <a:pt x="209" y="300"/>
                </a:lnTo>
                <a:lnTo>
                  <a:pt x="209" y="205"/>
                </a:lnTo>
                <a:lnTo>
                  <a:pt x="122" y="205"/>
                </a:lnTo>
                <a:lnTo>
                  <a:pt x="122" y="300"/>
                </a:lnTo>
                <a:lnTo>
                  <a:pt x="17" y="300"/>
                </a:lnTo>
                <a:lnTo>
                  <a:pt x="17" y="123"/>
                </a:lnTo>
                <a:lnTo>
                  <a:pt x="51" y="99"/>
                </a:lnTo>
                <a:lnTo>
                  <a:pt x="51" y="19"/>
                </a:lnTo>
                <a:lnTo>
                  <a:pt x="88" y="19"/>
                </a:lnTo>
                <a:lnTo>
                  <a:pt x="88" y="75"/>
                </a:lnTo>
                <a:lnTo>
                  <a:pt x="165" y="21"/>
                </a:lnTo>
                <a:lnTo>
                  <a:pt x="314" y="123"/>
                </a:lnTo>
                <a:lnTo>
                  <a:pt x="314" y="3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9" name="Group 35"/>
          <p:cNvGrpSpPr>
            <a:grpSpLocks noChangeAspect="1"/>
          </p:cNvGrpSpPr>
          <p:nvPr/>
        </p:nvGrpSpPr>
        <p:grpSpPr bwMode="auto">
          <a:xfrm>
            <a:off x="4323451" y="3313003"/>
            <a:ext cx="520700" cy="463550"/>
            <a:chOff x="2718" y="2017"/>
            <a:chExt cx="328" cy="292"/>
          </a:xfrm>
          <a:solidFill>
            <a:schemeClr val="bg1"/>
          </a:solidFill>
        </p:grpSpPr>
        <p:sp>
          <p:nvSpPr>
            <p:cNvPr id="51" name="Freeform 36"/>
            <p:cNvSpPr>
              <a:spLocks noEditPoints="1"/>
            </p:cNvSpPr>
            <p:nvPr/>
          </p:nvSpPr>
          <p:spPr bwMode="auto">
            <a:xfrm>
              <a:off x="2718" y="2017"/>
              <a:ext cx="328" cy="292"/>
            </a:xfrm>
            <a:custGeom>
              <a:avLst/>
              <a:gdLst>
                <a:gd name="T0" fmla="*/ 0 w 328"/>
                <a:gd name="T1" fmla="*/ 0 h 292"/>
                <a:gd name="T2" fmla="*/ 0 w 328"/>
                <a:gd name="T3" fmla="*/ 236 h 292"/>
                <a:gd name="T4" fmla="*/ 151 w 328"/>
                <a:gd name="T5" fmla="*/ 236 h 292"/>
                <a:gd name="T6" fmla="*/ 151 w 328"/>
                <a:gd name="T7" fmla="*/ 274 h 292"/>
                <a:gd name="T8" fmla="*/ 102 w 328"/>
                <a:gd name="T9" fmla="*/ 274 h 292"/>
                <a:gd name="T10" fmla="*/ 102 w 328"/>
                <a:gd name="T11" fmla="*/ 292 h 292"/>
                <a:gd name="T12" fmla="*/ 217 w 328"/>
                <a:gd name="T13" fmla="*/ 292 h 292"/>
                <a:gd name="T14" fmla="*/ 217 w 328"/>
                <a:gd name="T15" fmla="*/ 274 h 292"/>
                <a:gd name="T16" fmla="*/ 168 w 328"/>
                <a:gd name="T17" fmla="*/ 274 h 292"/>
                <a:gd name="T18" fmla="*/ 168 w 328"/>
                <a:gd name="T19" fmla="*/ 236 h 292"/>
                <a:gd name="T20" fmla="*/ 328 w 328"/>
                <a:gd name="T21" fmla="*/ 236 h 292"/>
                <a:gd name="T22" fmla="*/ 328 w 328"/>
                <a:gd name="T23" fmla="*/ 0 h 292"/>
                <a:gd name="T24" fmla="*/ 0 w 328"/>
                <a:gd name="T25" fmla="*/ 0 h 292"/>
                <a:gd name="T26" fmla="*/ 311 w 328"/>
                <a:gd name="T27" fmla="*/ 17 h 292"/>
                <a:gd name="T28" fmla="*/ 311 w 328"/>
                <a:gd name="T29" fmla="*/ 158 h 292"/>
                <a:gd name="T30" fmla="*/ 17 w 328"/>
                <a:gd name="T31" fmla="*/ 158 h 292"/>
                <a:gd name="T32" fmla="*/ 17 w 328"/>
                <a:gd name="T33" fmla="*/ 17 h 292"/>
                <a:gd name="T34" fmla="*/ 311 w 328"/>
                <a:gd name="T35" fmla="*/ 17 h 292"/>
                <a:gd name="T36" fmla="*/ 17 w 328"/>
                <a:gd name="T37" fmla="*/ 219 h 292"/>
                <a:gd name="T38" fmla="*/ 17 w 328"/>
                <a:gd name="T39" fmla="*/ 175 h 292"/>
                <a:gd name="T40" fmla="*/ 311 w 328"/>
                <a:gd name="T41" fmla="*/ 175 h 292"/>
                <a:gd name="T42" fmla="*/ 311 w 328"/>
                <a:gd name="T43" fmla="*/ 219 h 292"/>
                <a:gd name="T44" fmla="*/ 17 w 328"/>
                <a:gd name="T45" fmla="*/ 21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8" h="292">
                  <a:moveTo>
                    <a:pt x="0" y="0"/>
                  </a:moveTo>
                  <a:lnTo>
                    <a:pt x="0" y="236"/>
                  </a:lnTo>
                  <a:lnTo>
                    <a:pt x="151" y="236"/>
                  </a:lnTo>
                  <a:lnTo>
                    <a:pt x="151" y="274"/>
                  </a:lnTo>
                  <a:lnTo>
                    <a:pt x="102" y="274"/>
                  </a:lnTo>
                  <a:lnTo>
                    <a:pt x="102" y="292"/>
                  </a:lnTo>
                  <a:lnTo>
                    <a:pt x="217" y="292"/>
                  </a:lnTo>
                  <a:lnTo>
                    <a:pt x="217" y="274"/>
                  </a:lnTo>
                  <a:lnTo>
                    <a:pt x="168" y="274"/>
                  </a:lnTo>
                  <a:lnTo>
                    <a:pt x="168" y="236"/>
                  </a:lnTo>
                  <a:lnTo>
                    <a:pt x="328" y="236"/>
                  </a:lnTo>
                  <a:lnTo>
                    <a:pt x="328" y="0"/>
                  </a:lnTo>
                  <a:lnTo>
                    <a:pt x="0" y="0"/>
                  </a:lnTo>
                  <a:close/>
                  <a:moveTo>
                    <a:pt x="311" y="17"/>
                  </a:moveTo>
                  <a:lnTo>
                    <a:pt x="311" y="158"/>
                  </a:lnTo>
                  <a:lnTo>
                    <a:pt x="17" y="158"/>
                  </a:lnTo>
                  <a:lnTo>
                    <a:pt x="17" y="17"/>
                  </a:lnTo>
                  <a:lnTo>
                    <a:pt x="311" y="17"/>
                  </a:lnTo>
                  <a:close/>
                  <a:moveTo>
                    <a:pt x="17" y="219"/>
                  </a:moveTo>
                  <a:lnTo>
                    <a:pt x="17" y="175"/>
                  </a:lnTo>
                  <a:lnTo>
                    <a:pt x="311" y="175"/>
                  </a:lnTo>
                  <a:lnTo>
                    <a:pt x="311" y="219"/>
                  </a:lnTo>
                  <a:lnTo>
                    <a:pt x="17"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Rectangle 37"/>
            <p:cNvSpPr>
              <a:spLocks noChangeArrowheads="1"/>
            </p:cNvSpPr>
            <p:nvPr/>
          </p:nvSpPr>
          <p:spPr bwMode="auto">
            <a:xfrm>
              <a:off x="2869" y="2204"/>
              <a:ext cx="17"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8"/>
            <p:cNvSpPr>
              <a:spLocks/>
            </p:cNvSpPr>
            <p:nvPr/>
          </p:nvSpPr>
          <p:spPr bwMode="auto">
            <a:xfrm>
              <a:off x="2745" y="2043"/>
              <a:ext cx="100" cy="78"/>
            </a:xfrm>
            <a:custGeom>
              <a:avLst/>
              <a:gdLst>
                <a:gd name="T0" fmla="*/ 100 w 100"/>
                <a:gd name="T1" fmla="*/ 15 h 78"/>
                <a:gd name="T2" fmla="*/ 90 w 100"/>
                <a:gd name="T3" fmla="*/ 0 h 78"/>
                <a:gd name="T4" fmla="*/ 0 w 100"/>
                <a:gd name="T5" fmla="*/ 66 h 78"/>
                <a:gd name="T6" fmla="*/ 10 w 100"/>
                <a:gd name="T7" fmla="*/ 78 h 78"/>
                <a:gd name="T8" fmla="*/ 100 w 100"/>
                <a:gd name="T9" fmla="*/ 15 h 78"/>
              </a:gdLst>
              <a:ahLst/>
              <a:cxnLst>
                <a:cxn ang="0">
                  <a:pos x="T0" y="T1"/>
                </a:cxn>
                <a:cxn ang="0">
                  <a:pos x="T2" y="T3"/>
                </a:cxn>
                <a:cxn ang="0">
                  <a:pos x="T4" y="T5"/>
                </a:cxn>
                <a:cxn ang="0">
                  <a:pos x="T6" y="T7"/>
                </a:cxn>
                <a:cxn ang="0">
                  <a:pos x="T8" y="T9"/>
                </a:cxn>
              </a:cxnLst>
              <a:rect l="0" t="0" r="r" b="b"/>
              <a:pathLst>
                <a:path w="100" h="78">
                  <a:moveTo>
                    <a:pt x="100" y="15"/>
                  </a:moveTo>
                  <a:lnTo>
                    <a:pt x="90" y="0"/>
                  </a:lnTo>
                  <a:lnTo>
                    <a:pt x="0" y="66"/>
                  </a:lnTo>
                  <a:lnTo>
                    <a:pt x="10" y="78"/>
                  </a:lnTo>
                  <a:lnTo>
                    <a:pt x="10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9"/>
            <p:cNvSpPr>
              <a:spLocks/>
            </p:cNvSpPr>
            <p:nvPr/>
          </p:nvSpPr>
          <p:spPr bwMode="auto">
            <a:xfrm>
              <a:off x="2748" y="2043"/>
              <a:ext cx="38" cy="37"/>
            </a:xfrm>
            <a:custGeom>
              <a:avLst/>
              <a:gdLst>
                <a:gd name="T0" fmla="*/ 38 w 38"/>
                <a:gd name="T1" fmla="*/ 15 h 37"/>
                <a:gd name="T2" fmla="*/ 29 w 38"/>
                <a:gd name="T3" fmla="*/ 0 h 37"/>
                <a:gd name="T4" fmla="*/ 0 w 38"/>
                <a:gd name="T5" fmla="*/ 22 h 37"/>
                <a:gd name="T6" fmla="*/ 9 w 38"/>
                <a:gd name="T7" fmla="*/ 37 h 37"/>
                <a:gd name="T8" fmla="*/ 38 w 38"/>
                <a:gd name="T9" fmla="*/ 15 h 37"/>
              </a:gdLst>
              <a:ahLst/>
              <a:cxnLst>
                <a:cxn ang="0">
                  <a:pos x="T0" y="T1"/>
                </a:cxn>
                <a:cxn ang="0">
                  <a:pos x="T2" y="T3"/>
                </a:cxn>
                <a:cxn ang="0">
                  <a:pos x="T4" y="T5"/>
                </a:cxn>
                <a:cxn ang="0">
                  <a:pos x="T6" y="T7"/>
                </a:cxn>
                <a:cxn ang="0">
                  <a:pos x="T8" y="T9"/>
                </a:cxn>
              </a:cxnLst>
              <a:rect l="0" t="0" r="r" b="b"/>
              <a:pathLst>
                <a:path w="38" h="37">
                  <a:moveTo>
                    <a:pt x="38" y="15"/>
                  </a:moveTo>
                  <a:lnTo>
                    <a:pt x="29" y="0"/>
                  </a:lnTo>
                  <a:lnTo>
                    <a:pt x="0" y="22"/>
                  </a:lnTo>
                  <a:lnTo>
                    <a:pt x="9" y="37"/>
                  </a:lnTo>
                  <a:lnTo>
                    <a:pt x="38"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8" name="Freeform 43"/>
          <p:cNvSpPr>
            <a:spLocks noEditPoints="1"/>
          </p:cNvSpPr>
          <p:nvPr/>
        </p:nvSpPr>
        <p:spPr bwMode="auto">
          <a:xfrm>
            <a:off x="7781864" y="4879443"/>
            <a:ext cx="568505" cy="470794"/>
          </a:xfrm>
          <a:custGeom>
            <a:avLst/>
            <a:gdLst>
              <a:gd name="T0" fmla="*/ 93 w 132"/>
              <a:gd name="T1" fmla="*/ 1 h 109"/>
              <a:gd name="T2" fmla="*/ 63 w 132"/>
              <a:gd name="T3" fmla="*/ 6 h 109"/>
              <a:gd name="T4" fmla="*/ 13 w 132"/>
              <a:gd name="T5" fmla="*/ 50 h 109"/>
              <a:gd name="T6" fmla="*/ 7 w 132"/>
              <a:gd name="T7" fmla="*/ 68 h 109"/>
              <a:gd name="T8" fmla="*/ 22 w 132"/>
              <a:gd name="T9" fmla="*/ 85 h 109"/>
              <a:gd name="T10" fmla="*/ 33 w 132"/>
              <a:gd name="T11" fmla="*/ 104 h 109"/>
              <a:gd name="T12" fmla="*/ 47 w 132"/>
              <a:gd name="T13" fmla="*/ 107 h 109"/>
              <a:gd name="T14" fmla="*/ 89 w 132"/>
              <a:gd name="T15" fmla="*/ 104 h 109"/>
              <a:gd name="T16" fmla="*/ 100 w 132"/>
              <a:gd name="T17" fmla="*/ 91 h 109"/>
              <a:gd name="T18" fmla="*/ 115 w 132"/>
              <a:gd name="T19" fmla="*/ 74 h 109"/>
              <a:gd name="T20" fmla="*/ 126 w 132"/>
              <a:gd name="T21" fmla="*/ 53 h 109"/>
              <a:gd name="T22" fmla="*/ 92 w 132"/>
              <a:gd name="T23" fmla="*/ 9 h 109"/>
              <a:gd name="T24" fmla="*/ 80 w 132"/>
              <a:gd name="T25" fmla="*/ 18 h 109"/>
              <a:gd name="T26" fmla="*/ 59 w 132"/>
              <a:gd name="T27" fmla="*/ 27 h 109"/>
              <a:gd name="T28" fmla="*/ 59 w 132"/>
              <a:gd name="T29" fmla="*/ 23 h 109"/>
              <a:gd name="T30" fmla="*/ 12 w 132"/>
              <a:gd name="T31" fmla="*/ 60 h 109"/>
              <a:gd name="T32" fmla="*/ 24 w 132"/>
              <a:gd name="T33" fmla="*/ 60 h 109"/>
              <a:gd name="T34" fmla="*/ 15 w 132"/>
              <a:gd name="T35" fmla="*/ 66 h 109"/>
              <a:gd name="T36" fmla="*/ 20 w 132"/>
              <a:gd name="T37" fmla="*/ 72 h 109"/>
              <a:gd name="T38" fmla="*/ 37 w 132"/>
              <a:gd name="T39" fmla="*/ 69 h 109"/>
              <a:gd name="T40" fmla="*/ 25 w 132"/>
              <a:gd name="T41" fmla="*/ 78 h 109"/>
              <a:gd name="T42" fmla="*/ 20 w 132"/>
              <a:gd name="T43" fmla="*/ 72 h 109"/>
              <a:gd name="T44" fmla="*/ 41 w 132"/>
              <a:gd name="T45" fmla="*/ 102 h 109"/>
              <a:gd name="T46" fmla="*/ 38 w 132"/>
              <a:gd name="T47" fmla="*/ 95 h 109"/>
              <a:gd name="T48" fmla="*/ 50 w 132"/>
              <a:gd name="T49" fmla="*/ 87 h 109"/>
              <a:gd name="T50" fmla="*/ 40 w 132"/>
              <a:gd name="T51" fmla="*/ 86 h 109"/>
              <a:gd name="T52" fmla="*/ 33 w 132"/>
              <a:gd name="T53" fmla="*/ 90 h 109"/>
              <a:gd name="T54" fmla="*/ 30 w 132"/>
              <a:gd name="T55" fmla="*/ 83 h 109"/>
              <a:gd name="T56" fmla="*/ 38 w 132"/>
              <a:gd name="T57" fmla="*/ 70 h 109"/>
              <a:gd name="T58" fmla="*/ 118 w 132"/>
              <a:gd name="T59" fmla="*/ 58 h 109"/>
              <a:gd name="T60" fmla="*/ 114 w 132"/>
              <a:gd name="T61" fmla="*/ 59 h 109"/>
              <a:gd name="T62" fmla="*/ 102 w 132"/>
              <a:gd name="T63" fmla="*/ 51 h 109"/>
              <a:gd name="T64" fmla="*/ 111 w 132"/>
              <a:gd name="T65" fmla="*/ 66 h 109"/>
              <a:gd name="T66" fmla="*/ 106 w 132"/>
              <a:gd name="T67" fmla="*/ 72 h 109"/>
              <a:gd name="T68" fmla="*/ 93 w 132"/>
              <a:gd name="T69" fmla="*/ 63 h 109"/>
              <a:gd name="T70" fmla="*/ 101 w 132"/>
              <a:gd name="T71" fmla="*/ 77 h 109"/>
              <a:gd name="T72" fmla="*/ 101 w 132"/>
              <a:gd name="T73" fmla="*/ 83 h 109"/>
              <a:gd name="T74" fmla="*/ 96 w 132"/>
              <a:gd name="T75" fmla="*/ 84 h 109"/>
              <a:gd name="T76" fmla="*/ 80 w 132"/>
              <a:gd name="T77" fmla="*/ 81 h 109"/>
              <a:gd name="T78" fmla="*/ 93 w 132"/>
              <a:gd name="T79" fmla="*/ 90 h 109"/>
              <a:gd name="T80" fmla="*/ 90 w 132"/>
              <a:gd name="T81" fmla="*/ 97 h 109"/>
              <a:gd name="T82" fmla="*/ 22 w 132"/>
              <a:gd name="T83" fmla="*/ 50 h 109"/>
              <a:gd name="T84" fmla="*/ 59 w 132"/>
              <a:gd name="T85" fmla="*/ 12 h 109"/>
              <a:gd name="T86" fmla="*/ 51 w 132"/>
              <a:gd name="T87" fmla="*/ 23 h 109"/>
              <a:gd name="T88" fmla="*/ 68 w 132"/>
              <a:gd name="T89" fmla="*/ 35 h 109"/>
              <a:gd name="T90" fmla="*/ 119 w 132"/>
              <a:gd name="T91" fmla="*/ 5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 h="109">
                <a:moveTo>
                  <a:pt x="125" y="51"/>
                </a:moveTo>
                <a:cubicBezTo>
                  <a:pt x="132" y="28"/>
                  <a:pt x="132" y="28"/>
                  <a:pt x="132" y="28"/>
                </a:cubicBezTo>
                <a:cubicBezTo>
                  <a:pt x="93" y="1"/>
                  <a:pt x="93" y="1"/>
                  <a:pt x="93" y="1"/>
                </a:cubicBezTo>
                <a:cubicBezTo>
                  <a:pt x="68" y="8"/>
                  <a:pt x="68" y="8"/>
                  <a:pt x="68" y="8"/>
                </a:cubicBezTo>
                <a:cubicBezTo>
                  <a:pt x="67" y="9"/>
                  <a:pt x="67" y="9"/>
                  <a:pt x="67" y="9"/>
                </a:cubicBezTo>
                <a:cubicBezTo>
                  <a:pt x="63" y="6"/>
                  <a:pt x="63" y="6"/>
                  <a:pt x="63" y="6"/>
                </a:cubicBezTo>
                <a:cubicBezTo>
                  <a:pt x="50" y="0"/>
                  <a:pt x="50" y="0"/>
                  <a:pt x="50" y="0"/>
                </a:cubicBezTo>
                <a:cubicBezTo>
                  <a:pt x="0" y="35"/>
                  <a:pt x="0" y="35"/>
                  <a:pt x="0" y="35"/>
                </a:cubicBezTo>
                <a:cubicBezTo>
                  <a:pt x="13" y="50"/>
                  <a:pt x="13" y="50"/>
                  <a:pt x="13" y="50"/>
                </a:cubicBezTo>
                <a:cubicBezTo>
                  <a:pt x="9" y="53"/>
                  <a:pt x="9" y="53"/>
                  <a:pt x="9" y="53"/>
                </a:cubicBezTo>
                <a:cubicBezTo>
                  <a:pt x="9" y="53"/>
                  <a:pt x="6" y="54"/>
                  <a:pt x="5" y="58"/>
                </a:cubicBezTo>
                <a:cubicBezTo>
                  <a:pt x="4" y="61"/>
                  <a:pt x="5" y="64"/>
                  <a:pt x="7" y="68"/>
                </a:cubicBezTo>
                <a:cubicBezTo>
                  <a:pt x="9" y="71"/>
                  <a:pt x="11" y="72"/>
                  <a:pt x="13" y="72"/>
                </a:cubicBezTo>
                <a:cubicBezTo>
                  <a:pt x="13" y="75"/>
                  <a:pt x="14" y="77"/>
                  <a:pt x="16" y="80"/>
                </a:cubicBezTo>
                <a:cubicBezTo>
                  <a:pt x="18" y="83"/>
                  <a:pt x="20" y="84"/>
                  <a:pt x="22" y="85"/>
                </a:cubicBezTo>
                <a:cubicBezTo>
                  <a:pt x="22" y="87"/>
                  <a:pt x="23" y="90"/>
                  <a:pt x="24" y="92"/>
                </a:cubicBezTo>
                <a:cubicBezTo>
                  <a:pt x="26" y="95"/>
                  <a:pt x="29" y="96"/>
                  <a:pt x="30" y="97"/>
                </a:cubicBezTo>
                <a:cubicBezTo>
                  <a:pt x="30" y="99"/>
                  <a:pt x="31" y="102"/>
                  <a:pt x="33" y="104"/>
                </a:cubicBezTo>
                <a:cubicBezTo>
                  <a:pt x="36" y="108"/>
                  <a:pt x="38" y="109"/>
                  <a:pt x="40" y="109"/>
                </a:cubicBezTo>
                <a:cubicBezTo>
                  <a:pt x="41" y="109"/>
                  <a:pt x="41" y="109"/>
                  <a:pt x="41" y="109"/>
                </a:cubicBezTo>
                <a:cubicBezTo>
                  <a:pt x="44" y="109"/>
                  <a:pt x="46" y="108"/>
                  <a:pt x="47" y="107"/>
                </a:cubicBezTo>
                <a:cubicBezTo>
                  <a:pt x="69" y="92"/>
                  <a:pt x="69" y="92"/>
                  <a:pt x="69" y="92"/>
                </a:cubicBezTo>
                <a:cubicBezTo>
                  <a:pt x="84" y="102"/>
                  <a:pt x="84" y="102"/>
                  <a:pt x="84" y="102"/>
                </a:cubicBezTo>
                <a:cubicBezTo>
                  <a:pt x="84" y="102"/>
                  <a:pt x="87" y="104"/>
                  <a:pt x="89" y="104"/>
                </a:cubicBezTo>
                <a:cubicBezTo>
                  <a:pt x="90" y="104"/>
                  <a:pt x="90" y="104"/>
                  <a:pt x="90" y="104"/>
                </a:cubicBezTo>
                <a:cubicBezTo>
                  <a:pt x="92" y="104"/>
                  <a:pt x="95" y="103"/>
                  <a:pt x="98" y="99"/>
                </a:cubicBezTo>
                <a:cubicBezTo>
                  <a:pt x="100" y="96"/>
                  <a:pt x="101" y="94"/>
                  <a:pt x="100" y="91"/>
                </a:cubicBezTo>
                <a:cubicBezTo>
                  <a:pt x="102" y="91"/>
                  <a:pt x="104" y="89"/>
                  <a:pt x="106" y="87"/>
                </a:cubicBezTo>
                <a:cubicBezTo>
                  <a:pt x="108" y="84"/>
                  <a:pt x="109" y="81"/>
                  <a:pt x="109" y="79"/>
                </a:cubicBezTo>
                <a:cubicBezTo>
                  <a:pt x="111" y="79"/>
                  <a:pt x="113" y="77"/>
                  <a:pt x="115" y="74"/>
                </a:cubicBezTo>
                <a:cubicBezTo>
                  <a:pt x="117" y="72"/>
                  <a:pt x="118" y="69"/>
                  <a:pt x="118" y="67"/>
                </a:cubicBezTo>
                <a:cubicBezTo>
                  <a:pt x="119" y="66"/>
                  <a:pt x="122" y="65"/>
                  <a:pt x="123" y="62"/>
                </a:cubicBezTo>
                <a:cubicBezTo>
                  <a:pt x="126" y="59"/>
                  <a:pt x="127" y="56"/>
                  <a:pt x="126" y="53"/>
                </a:cubicBezTo>
                <a:cubicBezTo>
                  <a:pt x="126" y="52"/>
                  <a:pt x="126" y="51"/>
                  <a:pt x="125" y="51"/>
                </a:cubicBezTo>
                <a:close/>
                <a:moveTo>
                  <a:pt x="71" y="15"/>
                </a:moveTo>
                <a:cubicBezTo>
                  <a:pt x="92" y="9"/>
                  <a:pt x="92" y="9"/>
                  <a:pt x="92" y="9"/>
                </a:cubicBezTo>
                <a:cubicBezTo>
                  <a:pt x="124" y="31"/>
                  <a:pt x="124" y="31"/>
                  <a:pt x="124" y="31"/>
                </a:cubicBezTo>
                <a:cubicBezTo>
                  <a:pt x="120" y="45"/>
                  <a:pt x="120" y="45"/>
                  <a:pt x="120" y="45"/>
                </a:cubicBezTo>
                <a:cubicBezTo>
                  <a:pt x="80" y="18"/>
                  <a:pt x="80" y="18"/>
                  <a:pt x="80" y="18"/>
                </a:cubicBezTo>
                <a:cubicBezTo>
                  <a:pt x="64" y="30"/>
                  <a:pt x="64" y="30"/>
                  <a:pt x="64" y="30"/>
                </a:cubicBezTo>
                <a:cubicBezTo>
                  <a:pt x="64" y="30"/>
                  <a:pt x="63" y="30"/>
                  <a:pt x="63" y="30"/>
                </a:cubicBezTo>
                <a:cubicBezTo>
                  <a:pt x="62" y="30"/>
                  <a:pt x="60" y="29"/>
                  <a:pt x="59" y="27"/>
                </a:cubicBezTo>
                <a:cubicBezTo>
                  <a:pt x="59" y="26"/>
                  <a:pt x="58" y="25"/>
                  <a:pt x="58" y="24"/>
                </a:cubicBezTo>
                <a:cubicBezTo>
                  <a:pt x="58" y="24"/>
                  <a:pt x="59" y="23"/>
                  <a:pt x="59" y="23"/>
                </a:cubicBezTo>
                <a:cubicBezTo>
                  <a:pt x="59" y="23"/>
                  <a:pt x="59" y="23"/>
                  <a:pt x="59" y="23"/>
                </a:cubicBezTo>
                <a:cubicBezTo>
                  <a:pt x="69" y="16"/>
                  <a:pt x="69" y="16"/>
                  <a:pt x="69" y="16"/>
                </a:cubicBezTo>
                <a:lnTo>
                  <a:pt x="71" y="15"/>
                </a:lnTo>
                <a:close/>
                <a:moveTo>
                  <a:pt x="12" y="60"/>
                </a:moveTo>
                <a:cubicBezTo>
                  <a:pt x="12" y="59"/>
                  <a:pt x="12" y="59"/>
                  <a:pt x="13" y="58"/>
                </a:cubicBezTo>
                <a:cubicBezTo>
                  <a:pt x="17" y="55"/>
                  <a:pt x="17" y="55"/>
                  <a:pt x="17" y="55"/>
                </a:cubicBezTo>
                <a:cubicBezTo>
                  <a:pt x="24" y="60"/>
                  <a:pt x="24" y="60"/>
                  <a:pt x="24" y="60"/>
                </a:cubicBezTo>
                <a:cubicBezTo>
                  <a:pt x="17" y="65"/>
                  <a:pt x="17" y="65"/>
                  <a:pt x="17" y="65"/>
                </a:cubicBezTo>
                <a:cubicBezTo>
                  <a:pt x="17" y="65"/>
                  <a:pt x="17" y="65"/>
                  <a:pt x="17" y="65"/>
                </a:cubicBezTo>
                <a:cubicBezTo>
                  <a:pt x="17" y="65"/>
                  <a:pt x="16" y="66"/>
                  <a:pt x="15" y="66"/>
                </a:cubicBezTo>
                <a:cubicBezTo>
                  <a:pt x="15" y="66"/>
                  <a:pt x="14" y="65"/>
                  <a:pt x="13" y="64"/>
                </a:cubicBezTo>
                <a:cubicBezTo>
                  <a:pt x="12" y="62"/>
                  <a:pt x="11" y="61"/>
                  <a:pt x="12" y="60"/>
                </a:cubicBezTo>
                <a:close/>
                <a:moveTo>
                  <a:pt x="20" y="72"/>
                </a:moveTo>
                <a:cubicBezTo>
                  <a:pt x="20" y="71"/>
                  <a:pt x="21" y="71"/>
                  <a:pt x="21" y="71"/>
                </a:cubicBezTo>
                <a:cubicBezTo>
                  <a:pt x="30" y="64"/>
                  <a:pt x="30" y="64"/>
                  <a:pt x="30" y="64"/>
                </a:cubicBezTo>
                <a:cubicBezTo>
                  <a:pt x="37" y="69"/>
                  <a:pt x="37" y="69"/>
                  <a:pt x="37" y="69"/>
                </a:cubicBezTo>
                <a:cubicBezTo>
                  <a:pt x="31" y="74"/>
                  <a:pt x="31" y="74"/>
                  <a:pt x="31" y="74"/>
                </a:cubicBezTo>
                <a:cubicBezTo>
                  <a:pt x="26" y="77"/>
                  <a:pt x="26" y="77"/>
                  <a:pt x="26" y="77"/>
                </a:cubicBezTo>
                <a:cubicBezTo>
                  <a:pt x="26" y="77"/>
                  <a:pt x="26" y="77"/>
                  <a:pt x="25" y="78"/>
                </a:cubicBezTo>
                <a:cubicBezTo>
                  <a:pt x="25" y="78"/>
                  <a:pt x="24" y="78"/>
                  <a:pt x="24" y="78"/>
                </a:cubicBezTo>
                <a:cubicBezTo>
                  <a:pt x="23" y="78"/>
                  <a:pt x="22" y="77"/>
                  <a:pt x="22" y="76"/>
                </a:cubicBezTo>
                <a:cubicBezTo>
                  <a:pt x="21" y="74"/>
                  <a:pt x="20" y="73"/>
                  <a:pt x="20" y="72"/>
                </a:cubicBezTo>
                <a:close/>
                <a:moveTo>
                  <a:pt x="43" y="102"/>
                </a:moveTo>
                <a:cubicBezTo>
                  <a:pt x="43" y="102"/>
                  <a:pt x="43" y="102"/>
                  <a:pt x="43" y="102"/>
                </a:cubicBezTo>
                <a:cubicBezTo>
                  <a:pt x="43" y="102"/>
                  <a:pt x="42" y="102"/>
                  <a:pt x="41" y="102"/>
                </a:cubicBezTo>
                <a:cubicBezTo>
                  <a:pt x="40" y="102"/>
                  <a:pt x="40" y="102"/>
                  <a:pt x="39" y="100"/>
                </a:cubicBezTo>
                <a:cubicBezTo>
                  <a:pt x="38" y="99"/>
                  <a:pt x="37" y="97"/>
                  <a:pt x="37" y="96"/>
                </a:cubicBezTo>
                <a:cubicBezTo>
                  <a:pt x="37" y="96"/>
                  <a:pt x="38" y="95"/>
                  <a:pt x="38" y="95"/>
                </a:cubicBezTo>
                <a:cubicBezTo>
                  <a:pt x="38" y="95"/>
                  <a:pt x="38" y="95"/>
                  <a:pt x="38" y="95"/>
                </a:cubicBezTo>
                <a:cubicBezTo>
                  <a:pt x="50" y="87"/>
                  <a:pt x="50" y="87"/>
                  <a:pt x="50" y="87"/>
                </a:cubicBezTo>
                <a:cubicBezTo>
                  <a:pt x="50" y="87"/>
                  <a:pt x="50" y="87"/>
                  <a:pt x="50" y="87"/>
                </a:cubicBezTo>
                <a:cubicBezTo>
                  <a:pt x="50" y="87"/>
                  <a:pt x="50" y="87"/>
                  <a:pt x="50" y="87"/>
                </a:cubicBezTo>
                <a:cubicBezTo>
                  <a:pt x="46" y="81"/>
                  <a:pt x="46" y="81"/>
                  <a:pt x="46" y="81"/>
                </a:cubicBezTo>
                <a:cubicBezTo>
                  <a:pt x="40" y="86"/>
                  <a:pt x="40" y="86"/>
                  <a:pt x="40" y="86"/>
                </a:cubicBezTo>
                <a:cubicBezTo>
                  <a:pt x="35" y="89"/>
                  <a:pt x="35" y="89"/>
                  <a:pt x="35" y="89"/>
                </a:cubicBezTo>
                <a:cubicBezTo>
                  <a:pt x="34" y="89"/>
                  <a:pt x="34" y="90"/>
                  <a:pt x="34" y="90"/>
                </a:cubicBezTo>
                <a:cubicBezTo>
                  <a:pt x="33" y="90"/>
                  <a:pt x="33" y="90"/>
                  <a:pt x="33" y="90"/>
                </a:cubicBezTo>
                <a:cubicBezTo>
                  <a:pt x="32" y="90"/>
                  <a:pt x="31" y="89"/>
                  <a:pt x="30" y="88"/>
                </a:cubicBezTo>
                <a:cubicBezTo>
                  <a:pt x="29" y="87"/>
                  <a:pt x="29" y="85"/>
                  <a:pt x="29" y="84"/>
                </a:cubicBezTo>
                <a:cubicBezTo>
                  <a:pt x="29" y="84"/>
                  <a:pt x="29" y="83"/>
                  <a:pt x="30" y="83"/>
                </a:cubicBezTo>
                <a:cubicBezTo>
                  <a:pt x="30" y="83"/>
                  <a:pt x="30" y="83"/>
                  <a:pt x="30" y="83"/>
                </a:cubicBezTo>
                <a:cubicBezTo>
                  <a:pt x="42" y="75"/>
                  <a:pt x="42" y="75"/>
                  <a:pt x="42" y="75"/>
                </a:cubicBezTo>
                <a:cubicBezTo>
                  <a:pt x="38" y="70"/>
                  <a:pt x="38" y="70"/>
                  <a:pt x="38" y="70"/>
                </a:cubicBezTo>
                <a:cubicBezTo>
                  <a:pt x="63" y="87"/>
                  <a:pt x="63" y="87"/>
                  <a:pt x="63" y="87"/>
                </a:cubicBezTo>
                <a:lnTo>
                  <a:pt x="43" y="102"/>
                </a:lnTo>
                <a:close/>
                <a:moveTo>
                  <a:pt x="118" y="58"/>
                </a:moveTo>
                <a:cubicBezTo>
                  <a:pt x="117" y="59"/>
                  <a:pt x="116" y="60"/>
                  <a:pt x="115" y="60"/>
                </a:cubicBezTo>
                <a:cubicBezTo>
                  <a:pt x="115" y="60"/>
                  <a:pt x="114" y="60"/>
                  <a:pt x="114" y="60"/>
                </a:cubicBezTo>
                <a:cubicBezTo>
                  <a:pt x="114" y="60"/>
                  <a:pt x="114" y="60"/>
                  <a:pt x="114" y="59"/>
                </a:cubicBezTo>
                <a:cubicBezTo>
                  <a:pt x="102" y="51"/>
                  <a:pt x="102" y="51"/>
                  <a:pt x="102" y="51"/>
                </a:cubicBezTo>
                <a:cubicBezTo>
                  <a:pt x="102" y="51"/>
                  <a:pt x="102" y="51"/>
                  <a:pt x="102" y="51"/>
                </a:cubicBezTo>
                <a:cubicBezTo>
                  <a:pt x="102" y="51"/>
                  <a:pt x="102" y="51"/>
                  <a:pt x="102" y="51"/>
                </a:cubicBezTo>
                <a:cubicBezTo>
                  <a:pt x="98" y="57"/>
                  <a:pt x="98" y="57"/>
                  <a:pt x="98" y="57"/>
                </a:cubicBezTo>
                <a:cubicBezTo>
                  <a:pt x="110" y="65"/>
                  <a:pt x="110" y="65"/>
                  <a:pt x="110" y="65"/>
                </a:cubicBezTo>
                <a:cubicBezTo>
                  <a:pt x="110" y="65"/>
                  <a:pt x="110" y="66"/>
                  <a:pt x="111" y="66"/>
                </a:cubicBezTo>
                <a:cubicBezTo>
                  <a:pt x="111" y="67"/>
                  <a:pt x="110" y="69"/>
                  <a:pt x="109" y="70"/>
                </a:cubicBezTo>
                <a:cubicBezTo>
                  <a:pt x="108" y="72"/>
                  <a:pt x="107" y="72"/>
                  <a:pt x="107" y="72"/>
                </a:cubicBezTo>
                <a:cubicBezTo>
                  <a:pt x="106" y="72"/>
                  <a:pt x="106" y="72"/>
                  <a:pt x="106" y="72"/>
                </a:cubicBezTo>
                <a:cubicBezTo>
                  <a:pt x="105" y="72"/>
                  <a:pt x="105" y="72"/>
                  <a:pt x="105" y="72"/>
                </a:cubicBezTo>
                <a:cubicBezTo>
                  <a:pt x="93" y="63"/>
                  <a:pt x="93" y="63"/>
                  <a:pt x="93" y="63"/>
                </a:cubicBezTo>
                <a:cubicBezTo>
                  <a:pt x="93" y="63"/>
                  <a:pt x="93" y="63"/>
                  <a:pt x="93" y="63"/>
                </a:cubicBezTo>
                <a:cubicBezTo>
                  <a:pt x="93" y="63"/>
                  <a:pt x="93" y="63"/>
                  <a:pt x="93" y="63"/>
                </a:cubicBezTo>
                <a:cubicBezTo>
                  <a:pt x="89" y="69"/>
                  <a:pt x="89" y="69"/>
                  <a:pt x="89" y="69"/>
                </a:cubicBezTo>
                <a:cubicBezTo>
                  <a:pt x="101" y="77"/>
                  <a:pt x="101" y="77"/>
                  <a:pt x="101" y="77"/>
                </a:cubicBezTo>
                <a:cubicBezTo>
                  <a:pt x="101" y="77"/>
                  <a:pt x="101" y="78"/>
                  <a:pt x="101" y="78"/>
                </a:cubicBezTo>
                <a:cubicBezTo>
                  <a:pt x="102" y="78"/>
                  <a:pt x="102" y="78"/>
                  <a:pt x="102" y="79"/>
                </a:cubicBezTo>
                <a:cubicBezTo>
                  <a:pt x="102" y="80"/>
                  <a:pt x="102" y="81"/>
                  <a:pt x="101" y="83"/>
                </a:cubicBezTo>
                <a:cubicBezTo>
                  <a:pt x="100" y="84"/>
                  <a:pt x="99" y="85"/>
                  <a:pt x="98" y="85"/>
                </a:cubicBezTo>
                <a:cubicBezTo>
                  <a:pt x="98" y="85"/>
                  <a:pt x="97" y="85"/>
                  <a:pt x="97" y="84"/>
                </a:cubicBezTo>
                <a:cubicBezTo>
                  <a:pt x="97" y="84"/>
                  <a:pt x="96" y="84"/>
                  <a:pt x="96" y="84"/>
                </a:cubicBezTo>
                <a:cubicBezTo>
                  <a:pt x="84" y="76"/>
                  <a:pt x="84" y="76"/>
                  <a:pt x="84" y="76"/>
                </a:cubicBezTo>
                <a:cubicBezTo>
                  <a:pt x="80" y="81"/>
                  <a:pt x="80" y="81"/>
                  <a:pt x="80" y="81"/>
                </a:cubicBezTo>
                <a:cubicBezTo>
                  <a:pt x="80" y="81"/>
                  <a:pt x="80" y="81"/>
                  <a:pt x="80" y="81"/>
                </a:cubicBezTo>
                <a:cubicBezTo>
                  <a:pt x="80" y="81"/>
                  <a:pt x="80" y="81"/>
                  <a:pt x="80" y="81"/>
                </a:cubicBezTo>
                <a:cubicBezTo>
                  <a:pt x="92" y="90"/>
                  <a:pt x="92" y="90"/>
                  <a:pt x="92" y="90"/>
                </a:cubicBezTo>
                <a:cubicBezTo>
                  <a:pt x="92" y="90"/>
                  <a:pt x="93" y="90"/>
                  <a:pt x="93" y="90"/>
                </a:cubicBezTo>
                <a:cubicBezTo>
                  <a:pt x="93" y="90"/>
                  <a:pt x="93" y="90"/>
                  <a:pt x="93" y="91"/>
                </a:cubicBezTo>
                <a:cubicBezTo>
                  <a:pt x="94" y="92"/>
                  <a:pt x="93" y="93"/>
                  <a:pt x="92" y="95"/>
                </a:cubicBezTo>
                <a:cubicBezTo>
                  <a:pt x="91" y="96"/>
                  <a:pt x="90" y="97"/>
                  <a:pt x="90" y="97"/>
                </a:cubicBezTo>
                <a:cubicBezTo>
                  <a:pt x="89" y="97"/>
                  <a:pt x="88" y="96"/>
                  <a:pt x="88" y="96"/>
                </a:cubicBezTo>
                <a:cubicBezTo>
                  <a:pt x="88" y="96"/>
                  <a:pt x="88" y="96"/>
                  <a:pt x="88" y="96"/>
                </a:cubicBezTo>
                <a:cubicBezTo>
                  <a:pt x="22" y="50"/>
                  <a:pt x="22" y="50"/>
                  <a:pt x="22" y="50"/>
                </a:cubicBezTo>
                <a:cubicBezTo>
                  <a:pt x="10" y="36"/>
                  <a:pt x="10" y="36"/>
                  <a:pt x="10" y="36"/>
                </a:cubicBezTo>
                <a:cubicBezTo>
                  <a:pt x="51" y="8"/>
                  <a:pt x="51" y="8"/>
                  <a:pt x="51" y="8"/>
                </a:cubicBezTo>
                <a:cubicBezTo>
                  <a:pt x="59" y="12"/>
                  <a:pt x="59" y="12"/>
                  <a:pt x="59" y="12"/>
                </a:cubicBezTo>
                <a:cubicBezTo>
                  <a:pt x="61" y="13"/>
                  <a:pt x="61" y="13"/>
                  <a:pt x="61" y="13"/>
                </a:cubicBezTo>
                <a:cubicBezTo>
                  <a:pt x="56" y="17"/>
                  <a:pt x="56" y="17"/>
                  <a:pt x="56" y="17"/>
                </a:cubicBezTo>
                <a:cubicBezTo>
                  <a:pt x="55" y="18"/>
                  <a:pt x="52" y="19"/>
                  <a:pt x="51" y="23"/>
                </a:cubicBezTo>
                <a:cubicBezTo>
                  <a:pt x="51" y="25"/>
                  <a:pt x="51" y="28"/>
                  <a:pt x="54" y="31"/>
                </a:cubicBezTo>
                <a:cubicBezTo>
                  <a:pt x="56" y="35"/>
                  <a:pt x="59" y="37"/>
                  <a:pt x="62" y="37"/>
                </a:cubicBezTo>
                <a:cubicBezTo>
                  <a:pt x="66" y="37"/>
                  <a:pt x="68" y="35"/>
                  <a:pt x="68" y="35"/>
                </a:cubicBezTo>
                <a:cubicBezTo>
                  <a:pt x="80" y="26"/>
                  <a:pt x="80" y="26"/>
                  <a:pt x="80" y="26"/>
                </a:cubicBezTo>
                <a:cubicBezTo>
                  <a:pt x="118" y="53"/>
                  <a:pt x="118" y="53"/>
                  <a:pt x="118" y="53"/>
                </a:cubicBezTo>
                <a:cubicBezTo>
                  <a:pt x="118" y="53"/>
                  <a:pt x="119" y="54"/>
                  <a:pt x="119" y="54"/>
                </a:cubicBezTo>
                <a:cubicBezTo>
                  <a:pt x="119" y="55"/>
                  <a:pt x="119" y="57"/>
                  <a:pt x="118"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60" name="Group 46"/>
          <p:cNvGrpSpPr>
            <a:grpSpLocks noChangeAspect="1"/>
          </p:cNvGrpSpPr>
          <p:nvPr/>
        </p:nvGrpSpPr>
        <p:grpSpPr bwMode="auto">
          <a:xfrm>
            <a:off x="800516" y="4825006"/>
            <a:ext cx="582433" cy="519710"/>
            <a:chOff x="2637" y="2783"/>
            <a:chExt cx="325" cy="290"/>
          </a:xfrm>
          <a:solidFill>
            <a:schemeClr val="bg1"/>
          </a:solidFill>
        </p:grpSpPr>
        <p:sp>
          <p:nvSpPr>
            <p:cNvPr id="62" name="Freeform 47"/>
            <p:cNvSpPr>
              <a:spLocks/>
            </p:cNvSpPr>
            <p:nvPr/>
          </p:nvSpPr>
          <p:spPr bwMode="auto">
            <a:xfrm>
              <a:off x="2860" y="2944"/>
              <a:ext cx="102" cy="80"/>
            </a:xfrm>
            <a:custGeom>
              <a:avLst/>
              <a:gdLst>
                <a:gd name="T0" fmla="*/ 42 w 42"/>
                <a:gd name="T1" fmla="*/ 6 h 33"/>
                <a:gd name="T2" fmla="*/ 38 w 42"/>
                <a:gd name="T3" fmla="*/ 0 h 33"/>
                <a:gd name="T4" fmla="*/ 0 w 42"/>
                <a:gd name="T5" fmla="*/ 27 h 33"/>
                <a:gd name="T6" fmla="*/ 4 w 42"/>
                <a:gd name="T7" fmla="*/ 33 h 33"/>
                <a:gd name="T8" fmla="*/ 42 w 42"/>
                <a:gd name="T9" fmla="*/ 6 h 33"/>
              </a:gdLst>
              <a:ahLst/>
              <a:cxnLst>
                <a:cxn ang="0">
                  <a:pos x="T0" y="T1"/>
                </a:cxn>
                <a:cxn ang="0">
                  <a:pos x="T2" y="T3"/>
                </a:cxn>
                <a:cxn ang="0">
                  <a:pos x="T4" y="T5"/>
                </a:cxn>
                <a:cxn ang="0">
                  <a:pos x="T6" y="T7"/>
                </a:cxn>
                <a:cxn ang="0">
                  <a:pos x="T8" y="T9"/>
                </a:cxn>
              </a:cxnLst>
              <a:rect l="0" t="0" r="r" b="b"/>
              <a:pathLst>
                <a:path w="42" h="33">
                  <a:moveTo>
                    <a:pt x="42" y="6"/>
                  </a:moveTo>
                  <a:cubicBezTo>
                    <a:pt x="38" y="0"/>
                    <a:pt x="38" y="0"/>
                    <a:pt x="38" y="0"/>
                  </a:cubicBezTo>
                  <a:cubicBezTo>
                    <a:pt x="0" y="27"/>
                    <a:pt x="0" y="27"/>
                    <a:pt x="0" y="27"/>
                  </a:cubicBezTo>
                  <a:cubicBezTo>
                    <a:pt x="2" y="29"/>
                    <a:pt x="3" y="31"/>
                    <a:pt x="4" y="33"/>
                  </a:cubicBezTo>
                  <a:lnTo>
                    <a:pt x="4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48"/>
            <p:cNvSpPr>
              <a:spLocks/>
            </p:cNvSpPr>
            <p:nvPr/>
          </p:nvSpPr>
          <p:spPr bwMode="auto">
            <a:xfrm>
              <a:off x="2637" y="2810"/>
              <a:ext cx="170" cy="200"/>
            </a:xfrm>
            <a:custGeom>
              <a:avLst/>
              <a:gdLst>
                <a:gd name="T0" fmla="*/ 70 w 70"/>
                <a:gd name="T1" fmla="*/ 78 h 82"/>
                <a:gd name="T2" fmla="*/ 15 w 70"/>
                <a:gd name="T3" fmla="*/ 0 h 82"/>
                <a:gd name="T4" fmla="*/ 0 w 70"/>
                <a:gd name="T5" fmla="*/ 11 h 82"/>
                <a:gd name="T6" fmla="*/ 4 w 70"/>
                <a:gd name="T7" fmla="*/ 16 h 82"/>
                <a:gd name="T8" fmla="*/ 13 w 70"/>
                <a:gd name="T9" fmla="*/ 10 h 82"/>
                <a:gd name="T10" fmla="*/ 65 w 70"/>
                <a:gd name="T11" fmla="*/ 82 h 82"/>
                <a:gd name="T12" fmla="*/ 70 w 70"/>
                <a:gd name="T13" fmla="*/ 78 h 82"/>
              </a:gdLst>
              <a:ahLst/>
              <a:cxnLst>
                <a:cxn ang="0">
                  <a:pos x="T0" y="T1"/>
                </a:cxn>
                <a:cxn ang="0">
                  <a:pos x="T2" y="T3"/>
                </a:cxn>
                <a:cxn ang="0">
                  <a:pos x="T4" y="T5"/>
                </a:cxn>
                <a:cxn ang="0">
                  <a:pos x="T6" y="T7"/>
                </a:cxn>
                <a:cxn ang="0">
                  <a:pos x="T8" y="T9"/>
                </a:cxn>
                <a:cxn ang="0">
                  <a:pos x="T10" y="T11"/>
                </a:cxn>
                <a:cxn ang="0">
                  <a:pos x="T12" y="T13"/>
                </a:cxn>
              </a:cxnLst>
              <a:rect l="0" t="0" r="r" b="b"/>
              <a:pathLst>
                <a:path w="70" h="82">
                  <a:moveTo>
                    <a:pt x="70" y="78"/>
                  </a:moveTo>
                  <a:cubicBezTo>
                    <a:pt x="15" y="0"/>
                    <a:pt x="15" y="0"/>
                    <a:pt x="15" y="0"/>
                  </a:cubicBezTo>
                  <a:cubicBezTo>
                    <a:pt x="0" y="11"/>
                    <a:pt x="0" y="11"/>
                    <a:pt x="0" y="11"/>
                  </a:cubicBezTo>
                  <a:cubicBezTo>
                    <a:pt x="4" y="16"/>
                    <a:pt x="4" y="16"/>
                    <a:pt x="4" y="16"/>
                  </a:cubicBezTo>
                  <a:cubicBezTo>
                    <a:pt x="13" y="10"/>
                    <a:pt x="13" y="10"/>
                    <a:pt x="13" y="10"/>
                  </a:cubicBezTo>
                  <a:cubicBezTo>
                    <a:pt x="65" y="82"/>
                    <a:pt x="65" y="82"/>
                    <a:pt x="65" y="82"/>
                  </a:cubicBezTo>
                  <a:cubicBezTo>
                    <a:pt x="66" y="80"/>
                    <a:pt x="68" y="79"/>
                    <a:pt x="7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49"/>
            <p:cNvSpPr>
              <a:spLocks/>
            </p:cNvSpPr>
            <p:nvPr/>
          </p:nvSpPr>
          <p:spPr bwMode="auto">
            <a:xfrm>
              <a:off x="2831" y="2995"/>
              <a:ext cx="10" cy="5"/>
            </a:xfrm>
            <a:custGeom>
              <a:avLst/>
              <a:gdLst>
                <a:gd name="T0" fmla="*/ 2 w 4"/>
                <a:gd name="T1" fmla="*/ 2 h 2"/>
                <a:gd name="T2" fmla="*/ 4 w 4"/>
                <a:gd name="T3" fmla="*/ 0 h 2"/>
                <a:gd name="T4" fmla="*/ 0 w 4"/>
                <a:gd name="T5" fmla="*/ 0 h 2"/>
                <a:gd name="T6" fmla="*/ 2 w 4"/>
                <a:gd name="T7" fmla="*/ 2 h 2"/>
              </a:gdLst>
              <a:ahLst/>
              <a:cxnLst>
                <a:cxn ang="0">
                  <a:pos x="T0" y="T1"/>
                </a:cxn>
                <a:cxn ang="0">
                  <a:pos x="T2" y="T3"/>
                </a:cxn>
                <a:cxn ang="0">
                  <a:pos x="T4" y="T5"/>
                </a:cxn>
                <a:cxn ang="0">
                  <a:pos x="T6" y="T7"/>
                </a:cxn>
              </a:cxnLst>
              <a:rect l="0" t="0" r="r" b="b"/>
              <a:pathLst>
                <a:path w="4" h="2">
                  <a:moveTo>
                    <a:pt x="2" y="2"/>
                  </a:moveTo>
                  <a:cubicBezTo>
                    <a:pt x="4" y="0"/>
                    <a:pt x="4" y="0"/>
                    <a:pt x="4" y="0"/>
                  </a:cubicBezTo>
                  <a:cubicBezTo>
                    <a:pt x="3" y="0"/>
                    <a:pt x="1" y="0"/>
                    <a:pt x="0" y="0"/>
                  </a:cubicBez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50"/>
            <p:cNvSpPr>
              <a:spLocks noEditPoints="1"/>
            </p:cNvSpPr>
            <p:nvPr/>
          </p:nvSpPr>
          <p:spPr bwMode="auto">
            <a:xfrm>
              <a:off x="2790" y="3002"/>
              <a:ext cx="72" cy="71"/>
            </a:xfrm>
            <a:custGeom>
              <a:avLst/>
              <a:gdLst>
                <a:gd name="T0" fmla="*/ 30 w 30"/>
                <a:gd name="T1" fmla="*/ 11 h 29"/>
                <a:gd name="T2" fmla="*/ 28 w 30"/>
                <a:gd name="T3" fmla="*/ 6 h 29"/>
                <a:gd name="T4" fmla="*/ 27 w 30"/>
                <a:gd name="T5" fmla="*/ 5 h 29"/>
                <a:gd name="T6" fmla="*/ 25 w 30"/>
                <a:gd name="T7" fmla="*/ 3 h 29"/>
                <a:gd name="T8" fmla="*/ 18 w 30"/>
                <a:gd name="T9" fmla="*/ 0 h 29"/>
                <a:gd name="T10" fmla="*/ 11 w 30"/>
                <a:gd name="T11" fmla="*/ 1 h 29"/>
                <a:gd name="T12" fmla="*/ 9 w 30"/>
                <a:gd name="T13" fmla="*/ 2 h 29"/>
                <a:gd name="T14" fmla="*/ 7 w 30"/>
                <a:gd name="T15" fmla="*/ 3 h 29"/>
                <a:gd name="T16" fmla="*/ 4 w 30"/>
                <a:gd name="T17" fmla="*/ 6 h 29"/>
                <a:gd name="T18" fmla="*/ 1 w 30"/>
                <a:gd name="T19" fmla="*/ 12 h 29"/>
                <a:gd name="T20" fmla="*/ 4 w 30"/>
                <a:gd name="T21" fmla="*/ 23 h 29"/>
                <a:gd name="T22" fmla="*/ 13 w 30"/>
                <a:gd name="T23" fmla="*/ 29 h 29"/>
                <a:gd name="T24" fmla="*/ 16 w 30"/>
                <a:gd name="T25" fmla="*/ 29 h 29"/>
                <a:gd name="T26" fmla="*/ 24 w 30"/>
                <a:gd name="T27" fmla="*/ 27 h 29"/>
                <a:gd name="T28" fmla="*/ 30 w 30"/>
                <a:gd name="T29" fmla="*/ 17 h 29"/>
                <a:gd name="T30" fmla="*/ 30 w 30"/>
                <a:gd name="T31" fmla="*/ 11 h 29"/>
                <a:gd name="T32" fmla="*/ 23 w 30"/>
                <a:gd name="T33" fmla="*/ 16 h 29"/>
                <a:gd name="T34" fmla="*/ 20 w 30"/>
                <a:gd name="T35" fmla="*/ 21 h 29"/>
                <a:gd name="T36" fmla="*/ 14 w 30"/>
                <a:gd name="T37" fmla="*/ 22 h 29"/>
                <a:gd name="T38" fmla="*/ 9 w 30"/>
                <a:gd name="T39" fmla="*/ 19 h 29"/>
                <a:gd name="T40" fmla="*/ 8 w 30"/>
                <a:gd name="T41" fmla="*/ 12 h 29"/>
                <a:gd name="T42" fmla="*/ 11 w 30"/>
                <a:gd name="T43" fmla="*/ 8 h 29"/>
                <a:gd name="T44" fmla="*/ 13 w 30"/>
                <a:gd name="T45" fmla="*/ 7 h 29"/>
                <a:gd name="T46" fmla="*/ 16 w 30"/>
                <a:gd name="T47" fmla="*/ 7 h 29"/>
                <a:gd name="T48" fmla="*/ 16 w 30"/>
                <a:gd name="T49" fmla="*/ 7 h 29"/>
                <a:gd name="T50" fmla="*/ 17 w 30"/>
                <a:gd name="T51" fmla="*/ 7 h 29"/>
                <a:gd name="T52" fmla="*/ 19 w 30"/>
                <a:gd name="T53" fmla="*/ 8 h 29"/>
                <a:gd name="T54" fmla="*/ 21 w 30"/>
                <a:gd name="T55" fmla="*/ 9 h 29"/>
                <a:gd name="T56" fmla="*/ 22 w 30"/>
                <a:gd name="T57" fmla="*/ 10 h 29"/>
                <a:gd name="T58" fmla="*/ 23 w 30"/>
                <a:gd name="T59" fmla="*/ 16 h 29"/>
                <a:gd name="T60" fmla="*/ 23 w 30"/>
                <a:gd name="T61"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29">
                  <a:moveTo>
                    <a:pt x="30" y="11"/>
                  </a:moveTo>
                  <a:cubicBezTo>
                    <a:pt x="29" y="9"/>
                    <a:pt x="29" y="8"/>
                    <a:pt x="28" y="6"/>
                  </a:cubicBezTo>
                  <a:cubicBezTo>
                    <a:pt x="27" y="6"/>
                    <a:pt x="27" y="5"/>
                    <a:pt x="27" y="5"/>
                  </a:cubicBezTo>
                  <a:cubicBezTo>
                    <a:pt x="26" y="4"/>
                    <a:pt x="25" y="4"/>
                    <a:pt x="25" y="3"/>
                  </a:cubicBezTo>
                  <a:cubicBezTo>
                    <a:pt x="23" y="2"/>
                    <a:pt x="21" y="1"/>
                    <a:pt x="18" y="0"/>
                  </a:cubicBezTo>
                  <a:cubicBezTo>
                    <a:pt x="16" y="0"/>
                    <a:pt x="14" y="0"/>
                    <a:pt x="11" y="1"/>
                  </a:cubicBezTo>
                  <a:cubicBezTo>
                    <a:pt x="11" y="1"/>
                    <a:pt x="10" y="1"/>
                    <a:pt x="9" y="2"/>
                  </a:cubicBezTo>
                  <a:cubicBezTo>
                    <a:pt x="8" y="2"/>
                    <a:pt x="8" y="2"/>
                    <a:pt x="7" y="3"/>
                  </a:cubicBezTo>
                  <a:cubicBezTo>
                    <a:pt x="6" y="4"/>
                    <a:pt x="5" y="5"/>
                    <a:pt x="4" y="6"/>
                  </a:cubicBezTo>
                  <a:cubicBezTo>
                    <a:pt x="2" y="8"/>
                    <a:pt x="1" y="10"/>
                    <a:pt x="1" y="12"/>
                  </a:cubicBezTo>
                  <a:cubicBezTo>
                    <a:pt x="0" y="16"/>
                    <a:pt x="1" y="20"/>
                    <a:pt x="4" y="23"/>
                  </a:cubicBezTo>
                  <a:cubicBezTo>
                    <a:pt x="6" y="26"/>
                    <a:pt x="9" y="28"/>
                    <a:pt x="13" y="29"/>
                  </a:cubicBezTo>
                  <a:cubicBezTo>
                    <a:pt x="14" y="29"/>
                    <a:pt x="15" y="29"/>
                    <a:pt x="16" y="29"/>
                  </a:cubicBezTo>
                  <a:cubicBezTo>
                    <a:pt x="19" y="29"/>
                    <a:pt x="22" y="28"/>
                    <a:pt x="24" y="27"/>
                  </a:cubicBezTo>
                  <a:cubicBezTo>
                    <a:pt x="27" y="24"/>
                    <a:pt x="29" y="21"/>
                    <a:pt x="30" y="17"/>
                  </a:cubicBezTo>
                  <a:cubicBezTo>
                    <a:pt x="30" y="15"/>
                    <a:pt x="30" y="13"/>
                    <a:pt x="30" y="11"/>
                  </a:cubicBezTo>
                  <a:close/>
                  <a:moveTo>
                    <a:pt x="23" y="16"/>
                  </a:moveTo>
                  <a:cubicBezTo>
                    <a:pt x="23" y="18"/>
                    <a:pt x="22" y="20"/>
                    <a:pt x="20" y="21"/>
                  </a:cubicBezTo>
                  <a:cubicBezTo>
                    <a:pt x="18" y="22"/>
                    <a:pt x="16" y="23"/>
                    <a:pt x="14" y="22"/>
                  </a:cubicBezTo>
                  <a:cubicBezTo>
                    <a:pt x="12" y="22"/>
                    <a:pt x="10" y="21"/>
                    <a:pt x="9" y="19"/>
                  </a:cubicBezTo>
                  <a:cubicBezTo>
                    <a:pt x="8" y="17"/>
                    <a:pt x="8" y="15"/>
                    <a:pt x="8" y="12"/>
                  </a:cubicBezTo>
                  <a:cubicBezTo>
                    <a:pt x="9" y="11"/>
                    <a:pt x="10" y="9"/>
                    <a:pt x="11" y="8"/>
                  </a:cubicBezTo>
                  <a:cubicBezTo>
                    <a:pt x="12" y="8"/>
                    <a:pt x="12" y="8"/>
                    <a:pt x="13" y="7"/>
                  </a:cubicBezTo>
                  <a:cubicBezTo>
                    <a:pt x="14" y="7"/>
                    <a:pt x="15" y="7"/>
                    <a:pt x="16" y="7"/>
                  </a:cubicBezTo>
                  <a:cubicBezTo>
                    <a:pt x="16" y="7"/>
                    <a:pt x="16" y="7"/>
                    <a:pt x="16" y="7"/>
                  </a:cubicBezTo>
                  <a:cubicBezTo>
                    <a:pt x="16" y="7"/>
                    <a:pt x="17" y="7"/>
                    <a:pt x="17" y="7"/>
                  </a:cubicBezTo>
                  <a:cubicBezTo>
                    <a:pt x="17" y="7"/>
                    <a:pt x="18" y="7"/>
                    <a:pt x="19" y="8"/>
                  </a:cubicBezTo>
                  <a:cubicBezTo>
                    <a:pt x="19" y="8"/>
                    <a:pt x="20" y="8"/>
                    <a:pt x="21" y="9"/>
                  </a:cubicBezTo>
                  <a:cubicBezTo>
                    <a:pt x="21" y="9"/>
                    <a:pt x="22" y="10"/>
                    <a:pt x="22" y="10"/>
                  </a:cubicBezTo>
                  <a:cubicBezTo>
                    <a:pt x="23" y="12"/>
                    <a:pt x="24" y="14"/>
                    <a:pt x="23" y="16"/>
                  </a:cubicBezTo>
                  <a:cubicBezTo>
                    <a:pt x="23" y="16"/>
                    <a:pt x="23" y="16"/>
                    <a:pt x="23"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51"/>
            <p:cNvSpPr>
              <a:spLocks noEditPoints="1"/>
            </p:cNvSpPr>
            <p:nvPr/>
          </p:nvSpPr>
          <p:spPr bwMode="auto">
            <a:xfrm>
              <a:off x="2700" y="2783"/>
              <a:ext cx="119" cy="117"/>
            </a:xfrm>
            <a:custGeom>
              <a:avLst/>
              <a:gdLst>
                <a:gd name="T0" fmla="*/ 119 w 119"/>
                <a:gd name="T1" fmla="*/ 69 h 117"/>
                <a:gd name="T2" fmla="*/ 70 w 119"/>
                <a:gd name="T3" fmla="*/ 0 h 117"/>
                <a:gd name="T4" fmla="*/ 0 w 119"/>
                <a:gd name="T5" fmla="*/ 49 h 117"/>
                <a:gd name="T6" fmla="*/ 49 w 119"/>
                <a:gd name="T7" fmla="*/ 117 h 117"/>
                <a:gd name="T8" fmla="*/ 119 w 119"/>
                <a:gd name="T9" fmla="*/ 69 h 117"/>
                <a:gd name="T10" fmla="*/ 65 w 119"/>
                <a:gd name="T11" fmla="*/ 25 h 117"/>
                <a:gd name="T12" fmla="*/ 95 w 119"/>
                <a:gd name="T13" fmla="*/ 66 h 117"/>
                <a:gd name="T14" fmla="*/ 53 w 119"/>
                <a:gd name="T15" fmla="*/ 95 h 117"/>
                <a:gd name="T16" fmla="*/ 24 w 119"/>
                <a:gd name="T17" fmla="*/ 54 h 117"/>
                <a:gd name="T18" fmla="*/ 65 w 119"/>
                <a:gd name="T19" fmla="*/ 2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17">
                  <a:moveTo>
                    <a:pt x="119" y="69"/>
                  </a:moveTo>
                  <a:lnTo>
                    <a:pt x="70" y="0"/>
                  </a:lnTo>
                  <a:lnTo>
                    <a:pt x="0" y="49"/>
                  </a:lnTo>
                  <a:lnTo>
                    <a:pt x="49" y="117"/>
                  </a:lnTo>
                  <a:lnTo>
                    <a:pt x="119" y="69"/>
                  </a:lnTo>
                  <a:close/>
                  <a:moveTo>
                    <a:pt x="65" y="25"/>
                  </a:moveTo>
                  <a:lnTo>
                    <a:pt x="95" y="66"/>
                  </a:lnTo>
                  <a:lnTo>
                    <a:pt x="53" y="95"/>
                  </a:lnTo>
                  <a:lnTo>
                    <a:pt x="24" y="54"/>
                  </a:lnTo>
                  <a:lnTo>
                    <a:pt x="65"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52"/>
            <p:cNvSpPr>
              <a:spLocks/>
            </p:cNvSpPr>
            <p:nvPr/>
          </p:nvSpPr>
          <p:spPr bwMode="auto">
            <a:xfrm>
              <a:off x="2753" y="2825"/>
              <a:ext cx="194" cy="177"/>
            </a:xfrm>
            <a:custGeom>
              <a:avLst/>
              <a:gdLst>
                <a:gd name="T0" fmla="*/ 46 w 80"/>
                <a:gd name="T1" fmla="*/ 0 h 73"/>
                <a:gd name="T2" fmla="*/ 0 w 80"/>
                <a:gd name="T3" fmla="*/ 33 h 73"/>
                <a:gd name="T4" fmla="*/ 25 w 80"/>
                <a:gd name="T5" fmla="*/ 70 h 73"/>
                <a:gd name="T6" fmla="*/ 31 w 80"/>
                <a:gd name="T7" fmla="*/ 68 h 73"/>
                <a:gd name="T8" fmla="*/ 33 w 80"/>
                <a:gd name="T9" fmla="*/ 69 h 73"/>
                <a:gd name="T10" fmla="*/ 9 w 80"/>
                <a:gd name="T11" fmla="*/ 35 h 73"/>
                <a:gd name="T12" fmla="*/ 45 w 80"/>
                <a:gd name="T13" fmla="*/ 10 h 73"/>
                <a:gd name="T14" fmla="*/ 70 w 80"/>
                <a:gd name="T15" fmla="*/ 45 h 73"/>
                <a:gd name="T16" fmla="*/ 56 w 80"/>
                <a:gd name="T17" fmla="*/ 56 h 73"/>
                <a:gd name="T18" fmla="*/ 44 w 80"/>
                <a:gd name="T19" fmla="*/ 38 h 73"/>
                <a:gd name="T20" fmla="*/ 50 w 80"/>
                <a:gd name="T21" fmla="*/ 41 h 73"/>
                <a:gd name="T22" fmla="*/ 52 w 80"/>
                <a:gd name="T23" fmla="*/ 34 h 73"/>
                <a:gd name="T24" fmla="*/ 31 w 80"/>
                <a:gd name="T25" fmla="*/ 27 h 73"/>
                <a:gd name="T26" fmla="*/ 31 w 80"/>
                <a:gd name="T27" fmla="*/ 49 h 73"/>
                <a:gd name="T28" fmla="*/ 38 w 80"/>
                <a:gd name="T29" fmla="*/ 49 h 73"/>
                <a:gd name="T30" fmla="*/ 38 w 80"/>
                <a:gd name="T31" fmla="*/ 42 h 73"/>
                <a:gd name="T32" fmla="*/ 50 w 80"/>
                <a:gd name="T33" fmla="*/ 59 h 73"/>
                <a:gd name="T34" fmla="*/ 37 w 80"/>
                <a:gd name="T35" fmla="*/ 69 h 73"/>
                <a:gd name="T36" fmla="*/ 43 w 80"/>
                <a:gd name="T37" fmla="*/ 73 h 73"/>
                <a:gd name="T38" fmla="*/ 80 w 80"/>
                <a:gd name="T39" fmla="*/ 47 h 73"/>
                <a:gd name="T40" fmla="*/ 46 w 80"/>
                <a:gd name="T4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73">
                  <a:moveTo>
                    <a:pt x="46" y="0"/>
                  </a:moveTo>
                  <a:cubicBezTo>
                    <a:pt x="0" y="33"/>
                    <a:pt x="0" y="33"/>
                    <a:pt x="0" y="33"/>
                  </a:cubicBezTo>
                  <a:cubicBezTo>
                    <a:pt x="25" y="70"/>
                    <a:pt x="25" y="70"/>
                    <a:pt x="25" y="70"/>
                  </a:cubicBezTo>
                  <a:cubicBezTo>
                    <a:pt x="27" y="69"/>
                    <a:pt x="29" y="68"/>
                    <a:pt x="31" y="68"/>
                  </a:cubicBezTo>
                  <a:cubicBezTo>
                    <a:pt x="32" y="68"/>
                    <a:pt x="32" y="68"/>
                    <a:pt x="33" y="69"/>
                  </a:cubicBezTo>
                  <a:cubicBezTo>
                    <a:pt x="9" y="35"/>
                    <a:pt x="9" y="35"/>
                    <a:pt x="9" y="35"/>
                  </a:cubicBezTo>
                  <a:cubicBezTo>
                    <a:pt x="45" y="10"/>
                    <a:pt x="45" y="10"/>
                    <a:pt x="45" y="10"/>
                  </a:cubicBezTo>
                  <a:cubicBezTo>
                    <a:pt x="70" y="45"/>
                    <a:pt x="70" y="45"/>
                    <a:pt x="70" y="45"/>
                  </a:cubicBezTo>
                  <a:cubicBezTo>
                    <a:pt x="56" y="56"/>
                    <a:pt x="56" y="56"/>
                    <a:pt x="56" y="56"/>
                  </a:cubicBezTo>
                  <a:cubicBezTo>
                    <a:pt x="44" y="38"/>
                    <a:pt x="44" y="38"/>
                    <a:pt x="44" y="38"/>
                  </a:cubicBezTo>
                  <a:cubicBezTo>
                    <a:pt x="50" y="41"/>
                    <a:pt x="50" y="41"/>
                    <a:pt x="50" y="41"/>
                  </a:cubicBezTo>
                  <a:cubicBezTo>
                    <a:pt x="52" y="34"/>
                    <a:pt x="52" y="34"/>
                    <a:pt x="52" y="34"/>
                  </a:cubicBezTo>
                  <a:cubicBezTo>
                    <a:pt x="31" y="27"/>
                    <a:pt x="31" y="27"/>
                    <a:pt x="31" y="27"/>
                  </a:cubicBezTo>
                  <a:cubicBezTo>
                    <a:pt x="31" y="49"/>
                    <a:pt x="31" y="49"/>
                    <a:pt x="31" y="49"/>
                  </a:cubicBezTo>
                  <a:cubicBezTo>
                    <a:pt x="38" y="49"/>
                    <a:pt x="38" y="49"/>
                    <a:pt x="38" y="49"/>
                  </a:cubicBezTo>
                  <a:cubicBezTo>
                    <a:pt x="38" y="42"/>
                    <a:pt x="38" y="42"/>
                    <a:pt x="38" y="42"/>
                  </a:cubicBezTo>
                  <a:cubicBezTo>
                    <a:pt x="50" y="59"/>
                    <a:pt x="50" y="59"/>
                    <a:pt x="50" y="59"/>
                  </a:cubicBezTo>
                  <a:cubicBezTo>
                    <a:pt x="37" y="69"/>
                    <a:pt x="37" y="69"/>
                    <a:pt x="37" y="69"/>
                  </a:cubicBezTo>
                  <a:cubicBezTo>
                    <a:pt x="39" y="70"/>
                    <a:pt x="41" y="71"/>
                    <a:pt x="43" y="73"/>
                  </a:cubicBezTo>
                  <a:cubicBezTo>
                    <a:pt x="80" y="47"/>
                    <a:pt x="80" y="47"/>
                    <a:pt x="80" y="47"/>
                  </a:cubicBezTo>
                  <a:lnTo>
                    <a:pt x="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1" name="Freeform 56"/>
          <p:cNvSpPr>
            <a:spLocks noEditPoints="1"/>
          </p:cNvSpPr>
          <p:nvPr/>
        </p:nvSpPr>
        <p:spPr bwMode="auto">
          <a:xfrm>
            <a:off x="2586709" y="3268258"/>
            <a:ext cx="489038" cy="523601"/>
          </a:xfrm>
          <a:custGeom>
            <a:avLst/>
            <a:gdLst>
              <a:gd name="T0" fmla="*/ 116 w 116"/>
              <a:gd name="T1" fmla="*/ 46 h 125"/>
              <a:gd name="T2" fmla="*/ 105 w 116"/>
              <a:gd name="T3" fmla="*/ 10 h 125"/>
              <a:gd name="T4" fmla="*/ 103 w 116"/>
              <a:gd name="T5" fmla="*/ 7 h 125"/>
              <a:gd name="T6" fmla="*/ 89 w 116"/>
              <a:gd name="T7" fmla="*/ 17 h 125"/>
              <a:gd name="T8" fmla="*/ 54 w 116"/>
              <a:gd name="T9" fmla="*/ 0 h 125"/>
              <a:gd name="T10" fmla="*/ 8 w 116"/>
              <a:gd name="T11" fmla="*/ 46 h 125"/>
              <a:gd name="T12" fmla="*/ 14 w 116"/>
              <a:gd name="T13" fmla="*/ 69 h 125"/>
              <a:gd name="T14" fmla="*/ 0 w 116"/>
              <a:gd name="T15" fmla="*/ 78 h 125"/>
              <a:gd name="T16" fmla="*/ 2 w 116"/>
              <a:gd name="T17" fmla="*/ 81 h 125"/>
              <a:gd name="T18" fmla="*/ 54 w 116"/>
              <a:gd name="T19" fmla="*/ 109 h 125"/>
              <a:gd name="T20" fmla="*/ 55 w 116"/>
              <a:gd name="T21" fmla="*/ 108 h 125"/>
              <a:gd name="T22" fmla="*/ 55 w 116"/>
              <a:gd name="T23" fmla="*/ 118 h 125"/>
              <a:gd name="T24" fmla="*/ 36 w 116"/>
              <a:gd name="T25" fmla="*/ 118 h 125"/>
              <a:gd name="T26" fmla="*/ 36 w 116"/>
              <a:gd name="T27" fmla="*/ 125 h 125"/>
              <a:gd name="T28" fmla="*/ 82 w 116"/>
              <a:gd name="T29" fmla="*/ 125 h 125"/>
              <a:gd name="T30" fmla="*/ 82 w 116"/>
              <a:gd name="T31" fmla="*/ 118 h 125"/>
              <a:gd name="T32" fmla="*/ 62 w 116"/>
              <a:gd name="T33" fmla="*/ 118 h 125"/>
              <a:gd name="T34" fmla="*/ 62 w 116"/>
              <a:gd name="T35" fmla="*/ 108 h 125"/>
              <a:gd name="T36" fmla="*/ 116 w 116"/>
              <a:gd name="T37" fmla="*/ 46 h 125"/>
              <a:gd name="T38" fmla="*/ 54 w 116"/>
              <a:gd name="T39" fmla="*/ 7 h 125"/>
              <a:gd name="T40" fmla="*/ 83 w 116"/>
              <a:gd name="T41" fmla="*/ 21 h 125"/>
              <a:gd name="T42" fmla="*/ 87 w 116"/>
              <a:gd name="T43" fmla="*/ 27 h 125"/>
              <a:gd name="T44" fmla="*/ 92 w 116"/>
              <a:gd name="T45" fmla="*/ 46 h 125"/>
              <a:gd name="T46" fmla="*/ 54 w 116"/>
              <a:gd name="T47" fmla="*/ 84 h 125"/>
              <a:gd name="T48" fmla="*/ 24 w 116"/>
              <a:gd name="T49" fmla="*/ 71 h 125"/>
              <a:gd name="T50" fmla="*/ 20 w 116"/>
              <a:gd name="T51" fmla="*/ 65 h 125"/>
              <a:gd name="T52" fmla="*/ 15 w 116"/>
              <a:gd name="T53" fmla="*/ 46 h 125"/>
              <a:gd name="T54" fmla="*/ 54 w 116"/>
              <a:gd name="T55" fmla="*/ 7 h 125"/>
              <a:gd name="T56" fmla="*/ 11 w 116"/>
              <a:gd name="T57" fmla="*/ 80 h 125"/>
              <a:gd name="T58" fmla="*/ 18 w 116"/>
              <a:gd name="T59" fmla="*/ 75 h 125"/>
              <a:gd name="T60" fmla="*/ 54 w 116"/>
              <a:gd name="T61" fmla="*/ 92 h 125"/>
              <a:gd name="T62" fmla="*/ 100 w 116"/>
              <a:gd name="T63" fmla="*/ 46 h 125"/>
              <a:gd name="T64" fmla="*/ 93 w 116"/>
              <a:gd name="T65" fmla="*/ 23 h 125"/>
              <a:gd name="T66" fmla="*/ 101 w 116"/>
              <a:gd name="T67" fmla="*/ 17 h 125"/>
              <a:gd name="T68" fmla="*/ 109 w 116"/>
              <a:gd name="T69" fmla="*/ 46 h 125"/>
              <a:gd name="T70" fmla="*/ 54 w 116"/>
              <a:gd name="T71" fmla="*/ 101 h 125"/>
              <a:gd name="T72" fmla="*/ 11 w 116"/>
              <a:gd name="T73" fmla="*/ 8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125">
                <a:moveTo>
                  <a:pt x="116" y="46"/>
                </a:moveTo>
                <a:cubicBezTo>
                  <a:pt x="116" y="33"/>
                  <a:pt x="112" y="21"/>
                  <a:pt x="105" y="10"/>
                </a:cubicBezTo>
                <a:cubicBezTo>
                  <a:pt x="103" y="7"/>
                  <a:pt x="103" y="7"/>
                  <a:pt x="103" y="7"/>
                </a:cubicBezTo>
                <a:cubicBezTo>
                  <a:pt x="89" y="17"/>
                  <a:pt x="89" y="17"/>
                  <a:pt x="89" y="17"/>
                </a:cubicBezTo>
                <a:cubicBezTo>
                  <a:pt x="81" y="6"/>
                  <a:pt x="68" y="0"/>
                  <a:pt x="54" y="0"/>
                </a:cubicBezTo>
                <a:cubicBezTo>
                  <a:pt x="28" y="0"/>
                  <a:pt x="8" y="21"/>
                  <a:pt x="8" y="46"/>
                </a:cubicBezTo>
                <a:cubicBezTo>
                  <a:pt x="8" y="54"/>
                  <a:pt x="10" y="62"/>
                  <a:pt x="14" y="69"/>
                </a:cubicBezTo>
                <a:cubicBezTo>
                  <a:pt x="0" y="78"/>
                  <a:pt x="0" y="78"/>
                  <a:pt x="0" y="78"/>
                </a:cubicBezTo>
                <a:cubicBezTo>
                  <a:pt x="2" y="81"/>
                  <a:pt x="2" y="81"/>
                  <a:pt x="2" y="81"/>
                </a:cubicBezTo>
                <a:cubicBezTo>
                  <a:pt x="14" y="98"/>
                  <a:pt x="33" y="109"/>
                  <a:pt x="54" y="109"/>
                </a:cubicBezTo>
                <a:cubicBezTo>
                  <a:pt x="54" y="109"/>
                  <a:pt x="55" y="108"/>
                  <a:pt x="55" y="108"/>
                </a:cubicBezTo>
                <a:cubicBezTo>
                  <a:pt x="55" y="118"/>
                  <a:pt x="55" y="118"/>
                  <a:pt x="55" y="118"/>
                </a:cubicBezTo>
                <a:cubicBezTo>
                  <a:pt x="36" y="118"/>
                  <a:pt x="36" y="118"/>
                  <a:pt x="36" y="118"/>
                </a:cubicBezTo>
                <a:cubicBezTo>
                  <a:pt x="36" y="125"/>
                  <a:pt x="36" y="125"/>
                  <a:pt x="36" y="125"/>
                </a:cubicBezTo>
                <a:cubicBezTo>
                  <a:pt x="82" y="125"/>
                  <a:pt x="82" y="125"/>
                  <a:pt x="82" y="125"/>
                </a:cubicBezTo>
                <a:cubicBezTo>
                  <a:pt x="82" y="118"/>
                  <a:pt x="82" y="118"/>
                  <a:pt x="82" y="118"/>
                </a:cubicBezTo>
                <a:cubicBezTo>
                  <a:pt x="62" y="118"/>
                  <a:pt x="62" y="118"/>
                  <a:pt x="62" y="118"/>
                </a:cubicBezTo>
                <a:cubicBezTo>
                  <a:pt x="62" y="108"/>
                  <a:pt x="62" y="108"/>
                  <a:pt x="62" y="108"/>
                </a:cubicBezTo>
                <a:cubicBezTo>
                  <a:pt x="93" y="104"/>
                  <a:pt x="116" y="78"/>
                  <a:pt x="116" y="46"/>
                </a:cubicBezTo>
                <a:close/>
                <a:moveTo>
                  <a:pt x="54" y="7"/>
                </a:moveTo>
                <a:cubicBezTo>
                  <a:pt x="65" y="7"/>
                  <a:pt x="76" y="13"/>
                  <a:pt x="83" y="21"/>
                </a:cubicBezTo>
                <a:cubicBezTo>
                  <a:pt x="84" y="23"/>
                  <a:pt x="86" y="25"/>
                  <a:pt x="87" y="27"/>
                </a:cubicBezTo>
                <a:cubicBezTo>
                  <a:pt x="90" y="33"/>
                  <a:pt x="92" y="39"/>
                  <a:pt x="92" y="46"/>
                </a:cubicBezTo>
                <a:cubicBezTo>
                  <a:pt x="92" y="67"/>
                  <a:pt x="75" y="84"/>
                  <a:pt x="54" y="84"/>
                </a:cubicBezTo>
                <a:cubicBezTo>
                  <a:pt x="42" y="84"/>
                  <a:pt x="31" y="79"/>
                  <a:pt x="24" y="71"/>
                </a:cubicBezTo>
                <a:cubicBezTo>
                  <a:pt x="23" y="69"/>
                  <a:pt x="21" y="67"/>
                  <a:pt x="20" y="65"/>
                </a:cubicBezTo>
                <a:cubicBezTo>
                  <a:pt x="17" y="59"/>
                  <a:pt x="15" y="53"/>
                  <a:pt x="15" y="46"/>
                </a:cubicBezTo>
                <a:cubicBezTo>
                  <a:pt x="15" y="25"/>
                  <a:pt x="33" y="7"/>
                  <a:pt x="54" y="7"/>
                </a:cubicBezTo>
                <a:close/>
                <a:moveTo>
                  <a:pt x="11" y="80"/>
                </a:moveTo>
                <a:cubicBezTo>
                  <a:pt x="18" y="75"/>
                  <a:pt x="18" y="75"/>
                  <a:pt x="18" y="75"/>
                </a:cubicBezTo>
                <a:cubicBezTo>
                  <a:pt x="27" y="85"/>
                  <a:pt x="39" y="92"/>
                  <a:pt x="54" y="92"/>
                </a:cubicBezTo>
                <a:cubicBezTo>
                  <a:pt x="79" y="92"/>
                  <a:pt x="100" y="71"/>
                  <a:pt x="100" y="46"/>
                </a:cubicBezTo>
                <a:cubicBezTo>
                  <a:pt x="100" y="37"/>
                  <a:pt x="97" y="30"/>
                  <a:pt x="93" y="23"/>
                </a:cubicBezTo>
                <a:cubicBezTo>
                  <a:pt x="101" y="17"/>
                  <a:pt x="101" y="17"/>
                  <a:pt x="101" y="17"/>
                </a:cubicBezTo>
                <a:cubicBezTo>
                  <a:pt x="106" y="26"/>
                  <a:pt x="109" y="36"/>
                  <a:pt x="109" y="46"/>
                </a:cubicBezTo>
                <a:cubicBezTo>
                  <a:pt x="109" y="76"/>
                  <a:pt x="84" y="101"/>
                  <a:pt x="54" y="101"/>
                </a:cubicBezTo>
                <a:cubicBezTo>
                  <a:pt x="37" y="101"/>
                  <a:pt x="21" y="93"/>
                  <a:pt x="11" y="8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73" name="Group 59"/>
          <p:cNvGrpSpPr>
            <a:grpSpLocks noChangeAspect="1"/>
          </p:cNvGrpSpPr>
          <p:nvPr/>
        </p:nvGrpSpPr>
        <p:grpSpPr bwMode="auto">
          <a:xfrm>
            <a:off x="2644210" y="4775083"/>
            <a:ext cx="395208" cy="572141"/>
            <a:chOff x="2762" y="1986"/>
            <a:chExt cx="239" cy="346"/>
          </a:xfrm>
          <a:solidFill>
            <a:schemeClr val="bg1"/>
          </a:solidFill>
        </p:grpSpPr>
        <p:sp>
          <p:nvSpPr>
            <p:cNvPr id="75" name="Freeform 60"/>
            <p:cNvSpPr>
              <a:spLocks noEditPoints="1"/>
            </p:cNvSpPr>
            <p:nvPr/>
          </p:nvSpPr>
          <p:spPr bwMode="auto">
            <a:xfrm>
              <a:off x="2762" y="1986"/>
              <a:ext cx="239" cy="346"/>
            </a:xfrm>
            <a:custGeom>
              <a:avLst/>
              <a:gdLst>
                <a:gd name="T0" fmla="*/ 60 w 98"/>
                <a:gd name="T1" fmla="*/ 8 h 143"/>
                <a:gd name="T2" fmla="*/ 49 w 98"/>
                <a:gd name="T3" fmla="*/ 0 h 143"/>
                <a:gd name="T4" fmla="*/ 38 w 98"/>
                <a:gd name="T5" fmla="*/ 8 h 143"/>
                <a:gd name="T6" fmla="*/ 0 w 98"/>
                <a:gd name="T7" fmla="*/ 8 h 143"/>
                <a:gd name="T8" fmla="*/ 0 w 98"/>
                <a:gd name="T9" fmla="*/ 143 h 143"/>
                <a:gd name="T10" fmla="*/ 98 w 98"/>
                <a:gd name="T11" fmla="*/ 143 h 143"/>
                <a:gd name="T12" fmla="*/ 98 w 98"/>
                <a:gd name="T13" fmla="*/ 8 h 143"/>
                <a:gd name="T14" fmla="*/ 60 w 98"/>
                <a:gd name="T15" fmla="*/ 8 h 143"/>
                <a:gd name="T16" fmla="*/ 44 w 98"/>
                <a:gd name="T17" fmla="*/ 12 h 143"/>
                <a:gd name="T18" fmla="*/ 44 w 98"/>
                <a:gd name="T19" fmla="*/ 11 h 143"/>
                <a:gd name="T20" fmla="*/ 49 w 98"/>
                <a:gd name="T21" fmla="*/ 7 h 143"/>
                <a:gd name="T22" fmla="*/ 54 w 98"/>
                <a:gd name="T23" fmla="*/ 11 h 143"/>
                <a:gd name="T24" fmla="*/ 54 w 98"/>
                <a:gd name="T25" fmla="*/ 12 h 143"/>
                <a:gd name="T26" fmla="*/ 53 w 98"/>
                <a:gd name="T27" fmla="*/ 15 h 143"/>
                <a:gd name="T28" fmla="*/ 63 w 98"/>
                <a:gd name="T29" fmla="*/ 21 h 143"/>
                <a:gd name="T30" fmla="*/ 35 w 98"/>
                <a:gd name="T31" fmla="*/ 21 h 143"/>
                <a:gd name="T32" fmla="*/ 45 w 98"/>
                <a:gd name="T33" fmla="*/ 15 h 143"/>
                <a:gd name="T34" fmla="*/ 44 w 98"/>
                <a:gd name="T35" fmla="*/ 12 h 143"/>
                <a:gd name="T36" fmla="*/ 91 w 98"/>
                <a:gd name="T37" fmla="*/ 136 h 143"/>
                <a:gd name="T38" fmla="*/ 7 w 98"/>
                <a:gd name="T39" fmla="*/ 136 h 143"/>
                <a:gd name="T40" fmla="*/ 7 w 98"/>
                <a:gd name="T41" fmla="*/ 15 h 143"/>
                <a:gd name="T42" fmla="*/ 32 w 98"/>
                <a:gd name="T43" fmla="*/ 15 h 143"/>
                <a:gd name="T44" fmla="*/ 13 w 98"/>
                <a:gd name="T45" fmla="*/ 28 h 143"/>
                <a:gd name="T46" fmla="*/ 85 w 98"/>
                <a:gd name="T47" fmla="*/ 28 h 143"/>
                <a:gd name="T48" fmla="*/ 66 w 98"/>
                <a:gd name="T49" fmla="*/ 15 h 143"/>
                <a:gd name="T50" fmla="*/ 91 w 98"/>
                <a:gd name="T51" fmla="*/ 15 h 143"/>
                <a:gd name="T52" fmla="*/ 91 w 98"/>
                <a:gd name="T53"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43">
                  <a:moveTo>
                    <a:pt x="60" y="8"/>
                  </a:moveTo>
                  <a:cubicBezTo>
                    <a:pt x="59" y="3"/>
                    <a:pt x="54" y="0"/>
                    <a:pt x="49" y="0"/>
                  </a:cubicBezTo>
                  <a:cubicBezTo>
                    <a:pt x="44" y="0"/>
                    <a:pt x="39" y="3"/>
                    <a:pt x="38" y="8"/>
                  </a:cubicBezTo>
                  <a:cubicBezTo>
                    <a:pt x="0" y="8"/>
                    <a:pt x="0" y="8"/>
                    <a:pt x="0" y="8"/>
                  </a:cubicBezTo>
                  <a:cubicBezTo>
                    <a:pt x="0" y="143"/>
                    <a:pt x="0" y="143"/>
                    <a:pt x="0" y="143"/>
                  </a:cubicBezTo>
                  <a:cubicBezTo>
                    <a:pt x="98" y="143"/>
                    <a:pt x="98" y="143"/>
                    <a:pt x="98" y="143"/>
                  </a:cubicBezTo>
                  <a:cubicBezTo>
                    <a:pt x="98" y="8"/>
                    <a:pt x="98" y="8"/>
                    <a:pt x="98" y="8"/>
                  </a:cubicBezTo>
                  <a:lnTo>
                    <a:pt x="60" y="8"/>
                  </a:lnTo>
                  <a:close/>
                  <a:moveTo>
                    <a:pt x="44" y="12"/>
                  </a:moveTo>
                  <a:cubicBezTo>
                    <a:pt x="44" y="12"/>
                    <a:pt x="44" y="12"/>
                    <a:pt x="44" y="11"/>
                  </a:cubicBezTo>
                  <a:cubicBezTo>
                    <a:pt x="44" y="9"/>
                    <a:pt x="46" y="7"/>
                    <a:pt x="49" y="7"/>
                  </a:cubicBezTo>
                  <a:cubicBezTo>
                    <a:pt x="52" y="7"/>
                    <a:pt x="54" y="9"/>
                    <a:pt x="54" y="11"/>
                  </a:cubicBezTo>
                  <a:cubicBezTo>
                    <a:pt x="54" y="12"/>
                    <a:pt x="54" y="12"/>
                    <a:pt x="54" y="12"/>
                  </a:cubicBezTo>
                  <a:cubicBezTo>
                    <a:pt x="53" y="15"/>
                    <a:pt x="53" y="15"/>
                    <a:pt x="53" y="15"/>
                  </a:cubicBezTo>
                  <a:cubicBezTo>
                    <a:pt x="63" y="21"/>
                    <a:pt x="63" y="21"/>
                    <a:pt x="63" y="21"/>
                  </a:cubicBezTo>
                  <a:cubicBezTo>
                    <a:pt x="35" y="21"/>
                    <a:pt x="35" y="21"/>
                    <a:pt x="35" y="21"/>
                  </a:cubicBezTo>
                  <a:cubicBezTo>
                    <a:pt x="45" y="15"/>
                    <a:pt x="45" y="15"/>
                    <a:pt x="45" y="15"/>
                  </a:cubicBezTo>
                  <a:lnTo>
                    <a:pt x="44" y="12"/>
                  </a:lnTo>
                  <a:close/>
                  <a:moveTo>
                    <a:pt x="91" y="136"/>
                  </a:moveTo>
                  <a:cubicBezTo>
                    <a:pt x="7" y="136"/>
                    <a:pt x="7" y="136"/>
                    <a:pt x="7" y="136"/>
                  </a:cubicBezTo>
                  <a:cubicBezTo>
                    <a:pt x="7" y="15"/>
                    <a:pt x="7" y="15"/>
                    <a:pt x="7" y="15"/>
                  </a:cubicBezTo>
                  <a:cubicBezTo>
                    <a:pt x="32" y="15"/>
                    <a:pt x="32" y="15"/>
                    <a:pt x="32" y="15"/>
                  </a:cubicBezTo>
                  <a:cubicBezTo>
                    <a:pt x="13" y="28"/>
                    <a:pt x="13" y="28"/>
                    <a:pt x="13" y="28"/>
                  </a:cubicBezTo>
                  <a:cubicBezTo>
                    <a:pt x="85" y="28"/>
                    <a:pt x="85" y="28"/>
                    <a:pt x="85" y="28"/>
                  </a:cubicBezTo>
                  <a:cubicBezTo>
                    <a:pt x="66" y="15"/>
                    <a:pt x="66" y="15"/>
                    <a:pt x="66" y="15"/>
                  </a:cubicBezTo>
                  <a:cubicBezTo>
                    <a:pt x="91" y="15"/>
                    <a:pt x="91" y="15"/>
                    <a:pt x="91" y="15"/>
                  </a:cubicBezTo>
                  <a:lnTo>
                    <a:pt x="91"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Rectangle 61"/>
            <p:cNvSpPr>
              <a:spLocks noChangeArrowheads="1"/>
            </p:cNvSpPr>
            <p:nvPr/>
          </p:nvSpPr>
          <p:spPr bwMode="auto">
            <a:xfrm>
              <a:off x="2815" y="2112"/>
              <a:ext cx="13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Rectangle 62"/>
            <p:cNvSpPr>
              <a:spLocks noChangeArrowheads="1"/>
            </p:cNvSpPr>
            <p:nvPr/>
          </p:nvSpPr>
          <p:spPr bwMode="auto">
            <a:xfrm>
              <a:off x="2815" y="2151"/>
              <a:ext cx="132"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Rectangle 63"/>
            <p:cNvSpPr>
              <a:spLocks noChangeArrowheads="1"/>
            </p:cNvSpPr>
            <p:nvPr/>
          </p:nvSpPr>
          <p:spPr bwMode="auto">
            <a:xfrm>
              <a:off x="2815" y="2187"/>
              <a:ext cx="13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Rectangle 54"/>
          <p:cNvSpPr/>
          <p:nvPr/>
        </p:nvSpPr>
        <p:spPr>
          <a:xfrm>
            <a:off x="242080" y="1156407"/>
            <a:ext cx="3552960" cy="307777"/>
          </a:xfrm>
          <a:prstGeom prst="rect">
            <a:avLst/>
          </a:prstGeom>
        </p:spPr>
        <p:txBody>
          <a:bodyPr wrap="none">
            <a:spAutoFit/>
          </a:bodyPr>
          <a:lstStyle/>
          <a:p>
            <a:r>
              <a:rPr lang="en-GB" sz="1400" b="1" dirty="0" smtClean="0">
                <a:solidFill>
                  <a:srgbClr val="657C91"/>
                </a:solidFill>
              </a:rPr>
              <a:t>LONGER TERMS SECTOR THEMES REMAIN</a:t>
            </a:r>
            <a:endParaRPr lang="en-GB" dirty="0"/>
          </a:p>
        </p:txBody>
      </p:sp>
      <p:pic>
        <p:nvPicPr>
          <p:cNvPr id="56" name="Picture 55"/>
          <p:cNvPicPr>
            <a:picLocks noChangeAspect="1"/>
          </p:cNvPicPr>
          <p:nvPr/>
        </p:nvPicPr>
        <p:blipFill rotWithShape="1">
          <a:blip r:embed="rId2"/>
          <a:srcRect l="10717" t="27180" r="28039" b="8070"/>
          <a:stretch/>
        </p:blipFill>
        <p:spPr>
          <a:xfrm>
            <a:off x="4573007" y="1216555"/>
            <a:ext cx="3003131" cy="1785082"/>
          </a:xfrm>
          <a:prstGeom prst="rect">
            <a:avLst/>
          </a:prstGeom>
        </p:spPr>
      </p:pic>
    </p:spTree>
    <p:extLst>
      <p:ext uri="{BB962C8B-B14F-4D97-AF65-F5344CB8AC3E}">
        <p14:creationId xmlns:p14="http://schemas.microsoft.com/office/powerpoint/2010/main" val="3587786463"/>
      </p:ext>
    </p:extLst>
  </p:cSld>
  <p:clrMapOvr>
    <a:masterClrMapping/>
  </p:clrMapOvr>
</p:sld>
</file>

<file path=ppt/theme/theme1.xml><?xml version="1.0" encoding="utf-8"?>
<a:theme xmlns:a="http://schemas.openxmlformats.org/drawingml/2006/main" name="Onscreen">
  <a:themeElements>
    <a:clrScheme name="BDO Colours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ED1A3B"/>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accent1"/>
          </a:solidFill>
        </a:ln>
      </a:spPr>
      <a:bodyPr lIns="72000" tIns="72000" rIns="72000" bIns="72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27" id="{A212278D-942C-4901-B950-69DE884CFE82}" vid="{72120B75-30C8-4C0F-BBC7-AE2D574D9193}"/>
    </a:ext>
  </a:extLst>
</a:theme>
</file>

<file path=ppt/theme/theme2.xml><?xml version="1.0" encoding="utf-8"?>
<a:theme xmlns:a="http://schemas.openxmlformats.org/drawingml/2006/main" name="Office Theme">
  <a:themeElements>
    <a:clrScheme name="BDO Presentation">
      <a:dk1>
        <a:srgbClr val="685040"/>
      </a:dk1>
      <a:lt1>
        <a:srgbClr val="FFFFFF"/>
      </a:lt1>
      <a:dk2>
        <a:srgbClr val="ED1A3B"/>
      </a:dk2>
      <a:lt2>
        <a:srgbClr val="EEE8E5"/>
      </a:lt2>
      <a:accent1>
        <a:srgbClr val="2EB0A4"/>
      </a:accent1>
      <a:accent2>
        <a:srgbClr val="62CAE3"/>
      </a:accent2>
      <a:accent3>
        <a:srgbClr val="98002E"/>
      </a:accent3>
      <a:accent4>
        <a:srgbClr val="EE9024"/>
      </a:accent4>
      <a:accent5>
        <a:srgbClr val="D1108C"/>
      </a:accent5>
      <a:accent6>
        <a:srgbClr val="FFE39C"/>
      </a:accent6>
      <a:hlink>
        <a:srgbClr val="000000"/>
      </a:hlink>
      <a:folHlink>
        <a:srgbClr val="F6A1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Onscreen 4x3</Template>
  <TotalTime>4405</TotalTime>
  <Words>662</Words>
  <Application>Microsoft Office PowerPoint</Application>
  <PresentationFormat>On-screen Show (4:3)</PresentationFormat>
  <Paragraphs>183</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Symbol</vt:lpstr>
      <vt:lpstr>Trebuchet MS</vt:lpstr>
      <vt:lpstr>Wingdings</vt:lpstr>
      <vt:lpstr>Wingdings 3</vt:lpstr>
      <vt:lpstr>Onscreen</vt:lpstr>
      <vt:lpstr>Rethinking the sector</vt:lpstr>
      <vt:lpstr>WELCOMe</vt:lpstr>
      <vt:lpstr>INTRODUCTION</vt:lpstr>
      <vt:lpstr>example CLIENTS in the sector</vt:lpstr>
      <vt:lpstr>A DECADE OF RISING sector VALUE</vt:lpstr>
      <vt:lpstr>ANALYST estimates have recovered since march</vt:lpstr>
      <vt:lpstr>BDO RETHINK MODEL </vt:lpstr>
      <vt:lpstr>Resilience</vt:lpstr>
      <vt:lpstr>Realise</vt:lpstr>
      <vt:lpstr>M&amp;A will be a key driver of rethink</vt:lpstr>
      <vt:lpstr>M&amp;A growth mirrored that of share prices</vt:lpstr>
      <vt:lpstr>Well funded buyers exist</vt:lpstr>
      <vt:lpstr>M&amp;A PREDICTIONS</vt:lpstr>
      <vt:lpstr>Q&amp;a</vt:lpstr>
      <vt:lpstr>BDO LLP</vt:lpstr>
      <vt:lpstr>BDO SERVICES</vt:lpstr>
      <vt:lpstr>PowerPoint Presentation</vt:lpstr>
    </vt:vector>
  </TitlesOfParts>
  <Company>BDO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Laura X Ring</dc:creator>
  <cp:lastModifiedBy>Susannah Perkins</cp:lastModifiedBy>
  <cp:revision>114</cp:revision>
  <dcterms:created xsi:type="dcterms:W3CDTF">2020-09-28T08:42:57Z</dcterms:created>
  <dcterms:modified xsi:type="dcterms:W3CDTF">2020-10-20T13:52:36Z</dcterms:modified>
</cp:coreProperties>
</file>